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5" r:id="rId3"/>
    <p:sldId id="264" r:id="rId4"/>
    <p:sldId id="271" r:id="rId5"/>
    <p:sldId id="266" r:id="rId6"/>
    <p:sldId id="273" r:id="rId7"/>
    <p:sldId id="270" r:id="rId8"/>
    <p:sldId id="269" r:id="rId9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0FD1AE-A014-460B-8C14-098583EE2AD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da-DK"/>
        </a:p>
      </dgm:t>
    </dgm:pt>
    <dgm:pt modelId="{DD9D8FF8-9B9E-49FE-8F61-2AE705C837EC}">
      <dgm:prSet phldrT="[Tekst]"/>
      <dgm:spPr/>
      <dgm:t>
        <a:bodyPr/>
        <a:lstStyle/>
        <a:p>
          <a:r>
            <a:rPr lang="da-DK" dirty="0" err="1" smtClean="0"/>
            <a:t>Executive</a:t>
          </a:r>
          <a:r>
            <a:rPr lang="da-DK" dirty="0" smtClean="0"/>
            <a:t> </a:t>
          </a:r>
          <a:r>
            <a:rPr lang="da-DK" dirty="0" err="1" smtClean="0"/>
            <a:t>Board</a:t>
          </a:r>
          <a:endParaRPr lang="da-DK" dirty="0"/>
        </a:p>
      </dgm:t>
    </dgm:pt>
    <dgm:pt modelId="{9D6F6EF9-4A68-4424-B0E2-956C5CB07A25}" type="parTrans" cxnId="{EDED6097-42C4-471E-B15F-443F60AE57E2}">
      <dgm:prSet/>
      <dgm:spPr/>
      <dgm:t>
        <a:bodyPr/>
        <a:lstStyle/>
        <a:p>
          <a:endParaRPr lang="da-DK"/>
        </a:p>
      </dgm:t>
    </dgm:pt>
    <dgm:pt modelId="{8641F059-457D-4AA1-8115-2C51606AD8BA}" type="sibTrans" cxnId="{EDED6097-42C4-471E-B15F-443F60AE57E2}">
      <dgm:prSet/>
      <dgm:spPr/>
      <dgm:t>
        <a:bodyPr/>
        <a:lstStyle/>
        <a:p>
          <a:endParaRPr lang="da-DK"/>
        </a:p>
      </dgm:t>
    </dgm:pt>
    <dgm:pt modelId="{1CA611C7-AA80-4421-81E6-2A1A93F8B6AB}">
      <dgm:prSet phldrT="[Tekst]"/>
      <dgm:spPr/>
      <dgm:t>
        <a:bodyPr/>
        <a:lstStyle/>
        <a:p>
          <a:r>
            <a:rPr lang="da-DK" dirty="0" smtClean="0"/>
            <a:t>Programstyregruppe</a:t>
          </a:r>
          <a:endParaRPr lang="da-DK" dirty="0"/>
        </a:p>
      </dgm:t>
    </dgm:pt>
    <dgm:pt modelId="{2D383DD2-7D91-4AA6-85BA-7A74199DF6EC}" type="parTrans" cxnId="{E2DD00EA-B8BD-41AD-ABD7-85CB143292C5}">
      <dgm:prSet/>
      <dgm:spPr/>
      <dgm:t>
        <a:bodyPr/>
        <a:lstStyle/>
        <a:p>
          <a:endParaRPr lang="da-DK"/>
        </a:p>
      </dgm:t>
    </dgm:pt>
    <dgm:pt modelId="{7749088E-79B3-4FC2-ADA9-60897B2F436F}" type="sibTrans" cxnId="{E2DD00EA-B8BD-41AD-ABD7-85CB143292C5}">
      <dgm:prSet/>
      <dgm:spPr/>
      <dgm:t>
        <a:bodyPr/>
        <a:lstStyle/>
        <a:p>
          <a:endParaRPr lang="da-DK"/>
        </a:p>
      </dgm:t>
    </dgm:pt>
    <dgm:pt modelId="{BBE7048F-1E17-4F6E-AF72-43C8CC07E1A1}">
      <dgm:prSet phldrT="[Tekst]"/>
      <dgm:spPr/>
      <dgm:t>
        <a:bodyPr/>
        <a:lstStyle/>
        <a:p>
          <a:r>
            <a:rPr lang="da-DK" dirty="0" smtClean="0"/>
            <a:t>KAS</a:t>
          </a:r>
          <a:endParaRPr lang="da-DK" dirty="0"/>
        </a:p>
      </dgm:t>
    </dgm:pt>
    <dgm:pt modelId="{B9248258-C7D9-4338-AEDC-4D173AD664DD}" type="parTrans" cxnId="{CD4B826F-3964-4950-9EBD-9D0EEBAE0D4D}">
      <dgm:prSet/>
      <dgm:spPr/>
      <dgm:t>
        <a:bodyPr/>
        <a:lstStyle/>
        <a:p>
          <a:endParaRPr lang="da-DK"/>
        </a:p>
      </dgm:t>
    </dgm:pt>
    <dgm:pt modelId="{F0D88DD3-5CDF-4220-9469-652A49F223A6}" type="sibTrans" cxnId="{CD4B826F-3964-4950-9EBD-9D0EEBAE0D4D}">
      <dgm:prSet/>
      <dgm:spPr/>
      <dgm:t>
        <a:bodyPr/>
        <a:lstStyle/>
        <a:p>
          <a:endParaRPr lang="da-DK"/>
        </a:p>
      </dgm:t>
    </dgm:pt>
    <dgm:pt modelId="{8363B7A4-96FA-4FCF-BB49-55C795102E46}">
      <dgm:prSet/>
      <dgm:spPr/>
      <dgm:t>
        <a:bodyPr/>
        <a:lstStyle/>
        <a:p>
          <a:endParaRPr lang="da-DK" dirty="0"/>
        </a:p>
      </dgm:t>
    </dgm:pt>
    <dgm:pt modelId="{6997A766-DDFA-442A-ADB1-F24FDD2D17A7}" type="parTrans" cxnId="{FC9961DC-4D4B-4D13-82A8-30AB414CCB74}">
      <dgm:prSet/>
      <dgm:spPr/>
      <dgm:t>
        <a:bodyPr/>
        <a:lstStyle/>
        <a:p>
          <a:endParaRPr lang="da-DK"/>
        </a:p>
      </dgm:t>
    </dgm:pt>
    <dgm:pt modelId="{39269E6B-3536-48E4-AE9B-5605EB04BF5E}" type="sibTrans" cxnId="{FC9961DC-4D4B-4D13-82A8-30AB414CCB74}">
      <dgm:prSet/>
      <dgm:spPr/>
      <dgm:t>
        <a:bodyPr/>
        <a:lstStyle/>
        <a:p>
          <a:endParaRPr lang="da-DK"/>
        </a:p>
      </dgm:t>
    </dgm:pt>
    <dgm:pt modelId="{DF76CAA4-DADA-4FB9-AC8F-06E58846D225}">
      <dgm:prSet/>
      <dgm:spPr/>
      <dgm:t>
        <a:bodyPr/>
        <a:lstStyle/>
        <a:p>
          <a:endParaRPr lang="da-DK" dirty="0"/>
        </a:p>
      </dgm:t>
    </dgm:pt>
    <dgm:pt modelId="{CB016AF6-1092-42E6-8FF4-7671C7413929}" type="parTrans" cxnId="{DE5F3741-07DA-41FB-805E-DB76E406E87A}">
      <dgm:prSet/>
      <dgm:spPr/>
      <dgm:t>
        <a:bodyPr/>
        <a:lstStyle/>
        <a:p>
          <a:endParaRPr lang="da-DK"/>
        </a:p>
      </dgm:t>
    </dgm:pt>
    <dgm:pt modelId="{278ACCAA-09DD-4E9A-BF0F-942FA360BB52}" type="sibTrans" cxnId="{DE5F3741-07DA-41FB-805E-DB76E406E87A}">
      <dgm:prSet/>
      <dgm:spPr/>
      <dgm:t>
        <a:bodyPr/>
        <a:lstStyle/>
        <a:p>
          <a:endParaRPr lang="da-DK"/>
        </a:p>
      </dgm:t>
    </dgm:pt>
    <dgm:pt modelId="{67710052-69D3-46B4-8882-C36370AC30FC}">
      <dgm:prSet/>
      <dgm:spPr/>
      <dgm:t>
        <a:bodyPr/>
        <a:lstStyle/>
        <a:p>
          <a:endParaRPr lang="da-DK" dirty="0"/>
        </a:p>
      </dgm:t>
    </dgm:pt>
    <dgm:pt modelId="{EBC69163-60D2-4FB4-9A15-5C53651374AC}" type="parTrans" cxnId="{281FD5DE-ACE6-4214-8799-8F7218A6A7DD}">
      <dgm:prSet/>
      <dgm:spPr/>
      <dgm:t>
        <a:bodyPr/>
        <a:lstStyle/>
        <a:p>
          <a:endParaRPr lang="da-DK"/>
        </a:p>
      </dgm:t>
    </dgm:pt>
    <dgm:pt modelId="{509C0953-1B68-4093-B00B-5319A1B30AD8}" type="sibTrans" cxnId="{281FD5DE-ACE6-4214-8799-8F7218A6A7DD}">
      <dgm:prSet/>
      <dgm:spPr/>
      <dgm:t>
        <a:bodyPr/>
        <a:lstStyle/>
        <a:p>
          <a:endParaRPr lang="da-DK"/>
        </a:p>
      </dgm:t>
    </dgm:pt>
    <dgm:pt modelId="{7A996062-1819-46C3-BBAF-27FBEB4DF9E2}">
      <dgm:prSet/>
      <dgm:spPr/>
      <dgm:t>
        <a:bodyPr/>
        <a:lstStyle/>
        <a:p>
          <a:endParaRPr lang="da-DK" dirty="0"/>
        </a:p>
      </dgm:t>
    </dgm:pt>
    <dgm:pt modelId="{0427C5D9-B6E5-41FA-B428-787090CC1B69}" type="parTrans" cxnId="{5F4B0684-F5DA-4F54-BF66-8E89813B95AC}">
      <dgm:prSet/>
      <dgm:spPr/>
      <dgm:t>
        <a:bodyPr/>
        <a:lstStyle/>
        <a:p>
          <a:endParaRPr lang="da-DK"/>
        </a:p>
      </dgm:t>
    </dgm:pt>
    <dgm:pt modelId="{9BCA0C74-6DA2-48DF-A4EF-6E2DAB0E4584}" type="sibTrans" cxnId="{5F4B0684-F5DA-4F54-BF66-8E89813B95AC}">
      <dgm:prSet/>
      <dgm:spPr/>
      <dgm:t>
        <a:bodyPr/>
        <a:lstStyle/>
        <a:p>
          <a:endParaRPr lang="da-DK"/>
        </a:p>
      </dgm:t>
    </dgm:pt>
    <dgm:pt modelId="{A66D3D10-C99B-45F3-A92D-BBA896548FF8}">
      <dgm:prSet/>
      <dgm:spPr/>
      <dgm:t>
        <a:bodyPr/>
        <a:lstStyle/>
        <a:p>
          <a:endParaRPr lang="da-DK" dirty="0"/>
        </a:p>
      </dgm:t>
    </dgm:pt>
    <dgm:pt modelId="{09594F77-C2C9-4B35-97D5-E326CAE82989}" type="parTrans" cxnId="{AD3436B4-5633-4A3D-98A1-5F0352781FAF}">
      <dgm:prSet/>
      <dgm:spPr/>
      <dgm:t>
        <a:bodyPr/>
        <a:lstStyle/>
        <a:p>
          <a:endParaRPr lang="da-DK"/>
        </a:p>
      </dgm:t>
    </dgm:pt>
    <dgm:pt modelId="{BD9B9DE3-7E57-4BDC-A949-CE5379A28953}" type="sibTrans" cxnId="{AD3436B4-5633-4A3D-98A1-5F0352781FAF}">
      <dgm:prSet/>
      <dgm:spPr/>
      <dgm:t>
        <a:bodyPr/>
        <a:lstStyle/>
        <a:p>
          <a:endParaRPr lang="da-DK"/>
        </a:p>
      </dgm:t>
    </dgm:pt>
    <dgm:pt modelId="{83FDBF66-F5D1-4DEF-9E84-A534D5C846B0}" type="pres">
      <dgm:prSet presAssocID="{BF0FD1AE-A014-460B-8C14-098583EE2AD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FAC2DAC2-E7B8-4EE2-AD05-B41AF141EDB7}" type="pres">
      <dgm:prSet presAssocID="{DD9D8FF8-9B9E-49FE-8F61-2AE705C837EC}" presName="hierRoot1" presStyleCnt="0"/>
      <dgm:spPr/>
    </dgm:pt>
    <dgm:pt modelId="{4D005BD1-9196-4553-B01E-35D427B0AAB9}" type="pres">
      <dgm:prSet presAssocID="{DD9D8FF8-9B9E-49FE-8F61-2AE705C837EC}" presName="composite" presStyleCnt="0"/>
      <dgm:spPr/>
    </dgm:pt>
    <dgm:pt modelId="{7F7AE32D-CB62-403A-AB32-BCEE576612D3}" type="pres">
      <dgm:prSet presAssocID="{DD9D8FF8-9B9E-49FE-8F61-2AE705C837EC}" presName="background" presStyleLbl="node0" presStyleIdx="0" presStyleCnt="1"/>
      <dgm:spPr/>
    </dgm:pt>
    <dgm:pt modelId="{A93370F9-42EC-44AE-931A-C130536F2C1B}" type="pres">
      <dgm:prSet presAssocID="{DD9D8FF8-9B9E-49FE-8F61-2AE705C837E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868D3C9-B56F-4108-8863-82685955AC72}" type="pres">
      <dgm:prSet presAssocID="{DD9D8FF8-9B9E-49FE-8F61-2AE705C837EC}" presName="hierChild2" presStyleCnt="0"/>
      <dgm:spPr/>
    </dgm:pt>
    <dgm:pt modelId="{24855E3A-BD56-42A2-9B1A-F26263580B1F}" type="pres">
      <dgm:prSet presAssocID="{2D383DD2-7D91-4AA6-85BA-7A74199DF6EC}" presName="Name10" presStyleLbl="parChTrans1D2" presStyleIdx="0" presStyleCnt="1"/>
      <dgm:spPr/>
      <dgm:t>
        <a:bodyPr/>
        <a:lstStyle/>
        <a:p>
          <a:endParaRPr lang="da-DK"/>
        </a:p>
      </dgm:t>
    </dgm:pt>
    <dgm:pt modelId="{9D4E49C6-D94A-496E-B35A-247E09B4AE1B}" type="pres">
      <dgm:prSet presAssocID="{1CA611C7-AA80-4421-81E6-2A1A93F8B6AB}" presName="hierRoot2" presStyleCnt="0"/>
      <dgm:spPr/>
    </dgm:pt>
    <dgm:pt modelId="{FA46D9C0-F888-4494-85C4-05E373B88697}" type="pres">
      <dgm:prSet presAssocID="{1CA611C7-AA80-4421-81E6-2A1A93F8B6AB}" presName="composite2" presStyleCnt="0"/>
      <dgm:spPr/>
    </dgm:pt>
    <dgm:pt modelId="{051EE3C7-8C72-4464-AD30-44F82920E5D3}" type="pres">
      <dgm:prSet presAssocID="{1CA611C7-AA80-4421-81E6-2A1A93F8B6AB}" presName="background2" presStyleLbl="node2" presStyleIdx="0" presStyleCnt="1"/>
      <dgm:spPr/>
    </dgm:pt>
    <dgm:pt modelId="{7B0A4C50-667F-455E-8041-83F5ABE93771}" type="pres">
      <dgm:prSet presAssocID="{1CA611C7-AA80-4421-81E6-2A1A93F8B6AB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A2BE810-03F2-4545-9582-0685CB734A04}" type="pres">
      <dgm:prSet presAssocID="{1CA611C7-AA80-4421-81E6-2A1A93F8B6AB}" presName="hierChild3" presStyleCnt="0"/>
      <dgm:spPr/>
    </dgm:pt>
    <dgm:pt modelId="{E986036A-9C8D-4E2C-B0EE-3BD8F417AE05}" type="pres">
      <dgm:prSet presAssocID="{EBC69163-60D2-4FB4-9A15-5C53651374AC}" presName="Name17" presStyleLbl="parChTrans1D3" presStyleIdx="0" presStyleCnt="3"/>
      <dgm:spPr/>
      <dgm:t>
        <a:bodyPr/>
        <a:lstStyle/>
        <a:p>
          <a:endParaRPr lang="da-DK"/>
        </a:p>
      </dgm:t>
    </dgm:pt>
    <dgm:pt modelId="{8EEC59B5-8D98-4F9F-B5C6-E0DDD00E2F8D}" type="pres">
      <dgm:prSet presAssocID="{67710052-69D3-46B4-8882-C36370AC30FC}" presName="hierRoot3" presStyleCnt="0"/>
      <dgm:spPr/>
    </dgm:pt>
    <dgm:pt modelId="{7D17CD2E-FB84-45C7-9FEB-1E25BB7A6D26}" type="pres">
      <dgm:prSet presAssocID="{67710052-69D3-46B4-8882-C36370AC30FC}" presName="composite3" presStyleCnt="0"/>
      <dgm:spPr/>
    </dgm:pt>
    <dgm:pt modelId="{D00817ED-DE21-4D2F-82B2-72F21A8F85E0}" type="pres">
      <dgm:prSet presAssocID="{67710052-69D3-46B4-8882-C36370AC30FC}" presName="background3" presStyleLbl="node3" presStyleIdx="0" presStyleCnt="3"/>
      <dgm:spPr/>
    </dgm:pt>
    <dgm:pt modelId="{0AE86132-6ADF-4360-8A85-DA16901A4F6D}" type="pres">
      <dgm:prSet presAssocID="{67710052-69D3-46B4-8882-C36370AC30F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C767773-DED9-45D1-854F-E719DF6EBA01}" type="pres">
      <dgm:prSet presAssocID="{67710052-69D3-46B4-8882-C36370AC30FC}" presName="hierChild4" presStyleCnt="0"/>
      <dgm:spPr/>
    </dgm:pt>
    <dgm:pt modelId="{BDE0088D-650B-4D25-954D-8445F61FA440}" type="pres">
      <dgm:prSet presAssocID="{B9248258-C7D9-4338-AEDC-4D173AD664DD}" presName="Name23" presStyleLbl="parChTrans1D4" presStyleIdx="0" presStyleCnt="3"/>
      <dgm:spPr/>
      <dgm:t>
        <a:bodyPr/>
        <a:lstStyle/>
        <a:p>
          <a:endParaRPr lang="da-DK"/>
        </a:p>
      </dgm:t>
    </dgm:pt>
    <dgm:pt modelId="{C54F171C-7707-43E4-939F-2A048D8F1848}" type="pres">
      <dgm:prSet presAssocID="{BBE7048F-1E17-4F6E-AF72-43C8CC07E1A1}" presName="hierRoot4" presStyleCnt="0"/>
      <dgm:spPr/>
    </dgm:pt>
    <dgm:pt modelId="{0F6074F4-4EF7-4864-ACCD-A0DD90845825}" type="pres">
      <dgm:prSet presAssocID="{BBE7048F-1E17-4F6E-AF72-43C8CC07E1A1}" presName="composite4" presStyleCnt="0"/>
      <dgm:spPr/>
    </dgm:pt>
    <dgm:pt modelId="{C97C3A8F-3806-46B5-B3EE-C3617942B575}" type="pres">
      <dgm:prSet presAssocID="{BBE7048F-1E17-4F6E-AF72-43C8CC07E1A1}" presName="background4" presStyleLbl="node4" presStyleIdx="0" presStyleCnt="3"/>
      <dgm:spPr/>
    </dgm:pt>
    <dgm:pt modelId="{F1B90F41-8BB0-4DA6-B199-C8A746B1C922}" type="pres">
      <dgm:prSet presAssocID="{BBE7048F-1E17-4F6E-AF72-43C8CC07E1A1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54090F9-572B-4B92-A2C8-E12F0E244281}" type="pres">
      <dgm:prSet presAssocID="{BBE7048F-1E17-4F6E-AF72-43C8CC07E1A1}" presName="hierChild5" presStyleCnt="0"/>
      <dgm:spPr/>
    </dgm:pt>
    <dgm:pt modelId="{3EDA5F2F-0E65-4746-8122-57B521A56C7C}" type="pres">
      <dgm:prSet presAssocID="{6997A766-DDFA-442A-ADB1-F24FDD2D17A7}" presName="Name17" presStyleLbl="parChTrans1D3" presStyleIdx="1" presStyleCnt="3"/>
      <dgm:spPr/>
      <dgm:t>
        <a:bodyPr/>
        <a:lstStyle/>
        <a:p>
          <a:endParaRPr lang="da-DK"/>
        </a:p>
      </dgm:t>
    </dgm:pt>
    <dgm:pt modelId="{7AF45664-F37E-494A-BBE0-EA353F9C5C62}" type="pres">
      <dgm:prSet presAssocID="{8363B7A4-96FA-4FCF-BB49-55C795102E46}" presName="hierRoot3" presStyleCnt="0"/>
      <dgm:spPr/>
    </dgm:pt>
    <dgm:pt modelId="{B8781F5C-CCE6-4334-9CE2-1A4BC28ECBC9}" type="pres">
      <dgm:prSet presAssocID="{8363B7A4-96FA-4FCF-BB49-55C795102E46}" presName="composite3" presStyleCnt="0"/>
      <dgm:spPr/>
    </dgm:pt>
    <dgm:pt modelId="{C565BDBC-3219-45F9-8458-8218A80A636D}" type="pres">
      <dgm:prSet presAssocID="{8363B7A4-96FA-4FCF-BB49-55C795102E46}" presName="background3" presStyleLbl="node3" presStyleIdx="1" presStyleCnt="3"/>
      <dgm:spPr/>
    </dgm:pt>
    <dgm:pt modelId="{EB37B880-0D53-464B-9554-8FEB793C9B85}" type="pres">
      <dgm:prSet presAssocID="{8363B7A4-96FA-4FCF-BB49-55C795102E46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29D15B9-15CE-4B43-8888-56A597154E54}" type="pres">
      <dgm:prSet presAssocID="{8363B7A4-96FA-4FCF-BB49-55C795102E46}" presName="hierChild4" presStyleCnt="0"/>
      <dgm:spPr/>
    </dgm:pt>
    <dgm:pt modelId="{04A2BF82-A9E0-459A-9E02-E1BBDA37679C}" type="pres">
      <dgm:prSet presAssocID="{0427C5D9-B6E5-41FA-B428-787090CC1B69}" presName="Name23" presStyleLbl="parChTrans1D4" presStyleIdx="1" presStyleCnt="3"/>
      <dgm:spPr/>
      <dgm:t>
        <a:bodyPr/>
        <a:lstStyle/>
        <a:p>
          <a:endParaRPr lang="da-DK"/>
        </a:p>
      </dgm:t>
    </dgm:pt>
    <dgm:pt modelId="{D0DE5561-7FF0-469C-81B5-D38FB24A24D8}" type="pres">
      <dgm:prSet presAssocID="{7A996062-1819-46C3-BBAF-27FBEB4DF9E2}" presName="hierRoot4" presStyleCnt="0"/>
      <dgm:spPr/>
    </dgm:pt>
    <dgm:pt modelId="{084453A2-F5B4-4778-A1A1-241965B7C8B7}" type="pres">
      <dgm:prSet presAssocID="{7A996062-1819-46C3-BBAF-27FBEB4DF9E2}" presName="composite4" presStyleCnt="0"/>
      <dgm:spPr/>
    </dgm:pt>
    <dgm:pt modelId="{476C6F8E-28C0-4E70-A9EF-C0A2702C6A44}" type="pres">
      <dgm:prSet presAssocID="{7A996062-1819-46C3-BBAF-27FBEB4DF9E2}" presName="background4" presStyleLbl="node4" presStyleIdx="1" presStyleCnt="3"/>
      <dgm:spPr/>
    </dgm:pt>
    <dgm:pt modelId="{AC9E7C34-CCF4-4016-97FF-84F47E559345}" type="pres">
      <dgm:prSet presAssocID="{7A996062-1819-46C3-BBAF-27FBEB4DF9E2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BEF5FB0-E806-4BB0-B587-D26D869B0345}" type="pres">
      <dgm:prSet presAssocID="{7A996062-1819-46C3-BBAF-27FBEB4DF9E2}" presName="hierChild5" presStyleCnt="0"/>
      <dgm:spPr/>
    </dgm:pt>
    <dgm:pt modelId="{DDE45189-2E8E-46E2-A490-60204DC7C0AE}" type="pres">
      <dgm:prSet presAssocID="{CB016AF6-1092-42E6-8FF4-7671C7413929}" presName="Name17" presStyleLbl="parChTrans1D3" presStyleIdx="2" presStyleCnt="3"/>
      <dgm:spPr/>
      <dgm:t>
        <a:bodyPr/>
        <a:lstStyle/>
        <a:p>
          <a:endParaRPr lang="da-DK"/>
        </a:p>
      </dgm:t>
    </dgm:pt>
    <dgm:pt modelId="{64516F10-AF08-48E4-99CF-075A31A36F55}" type="pres">
      <dgm:prSet presAssocID="{DF76CAA4-DADA-4FB9-AC8F-06E58846D225}" presName="hierRoot3" presStyleCnt="0"/>
      <dgm:spPr/>
    </dgm:pt>
    <dgm:pt modelId="{D8AAE748-6859-4B93-BA04-0D60DFEB9E3B}" type="pres">
      <dgm:prSet presAssocID="{DF76CAA4-DADA-4FB9-AC8F-06E58846D225}" presName="composite3" presStyleCnt="0"/>
      <dgm:spPr/>
    </dgm:pt>
    <dgm:pt modelId="{E9A599EA-E3E5-4D27-9DB5-572197D54C90}" type="pres">
      <dgm:prSet presAssocID="{DF76CAA4-DADA-4FB9-AC8F-06E58846D225}" presName="background3" presStyleLbl="node3" presStyleIdx="2" presStyleCnt="3"/>
      <dgm:spPr/>
    </dgm:pt>
    <dgm:pt modelId="{CD99E237-A04E-4A4F-B97D-E1225F91B56A}" type="pres">
      <dgm:prSet presAssocID="{DF76CAA4-DADA-4FB9-AC8F-06E58846D225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7030E39-02A4-471E-9DDC-93B69BC92932}" type="pres">
      <dgm:prSet presAssocID="{DF76CAA4-DADA-4FB9-AC8F-06E58846D225}" presName="hierChild4" presStyleCnt="0"/>
      <dgm:spPr/>
    </dgm:pt>
    <dgm:pt modelId="{9021CC39-ED4A-4E7C-B128-BFBD833EB285}" type="pres">
      <dgm:prSet presAssocID="{09594F77-C2C9-4B35-97D5-E326CAE82989}" presName="Name23" presStyleLbl="parChTrans1D4" presStyleIdx="2" presStyleCnt="3"/>
      <dgm:spPr/>
      <dgm:t>
        <a:bodyPr/>
        <a:lstStyle/>
        <a:p>
          <a:endParaRPr lang="da-DK"/>
        </a:p>
      </dgm:t>
    </dgm:pt>
    <dgm:pt modelId="{6B7E9931-8161-4813-9208-2F6B7E24C3D4}" type="pres">
      <dgm:prSet presAssocID="{A66D3D10-C99B-45F3-A92D-BBA896548FF8}" presName="hierRoot4" presStyleCnt="0"/>
      <dgm:spPr/>
    </dgm:pt>
    <dgm:pt modelId="{2C5EBCA3-C761-4966-BB9D-F5ED78C7FE31}" type="pres">
      <dgm:prSet presAssocID="{A66D3D10-C99B-45F3-A92D-BBA896548FF8}" presName="composite4" presStyleCnt="0"/>
      <dgm:spPr/>
    </dgm:pt>
    <dgm:pt modelId="{8EE3F4C7-41EC-4374-A65B-2CFACA7450B2}" type="pres">
      <dgm:prSet presAssocID="{A66D3D10-C99B-45F3-A92D-BBA896548FF8}" presName="background4" presStyleLbl="node4" presStyleIdx="2" presStyleCnt="3"/>
      <dgm:spPr/>
    </dgm:pt>
    <dgm:pt modelId="{8DD16D88-C0C5-4443-9C6F-652A95A2A32F}" type="pres">
      <dgm:prSet presAssocID="{A66D3D10-C99B-45F3-A92D-BBA896548FF8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940BF13-46A9-4952-91E5-5EB036E5B2DD}" type="pres">
      <dgm:prSet presAssocID="{A66D3D10-C99B-45F3-A92D-BBA896548FF8}" presName="hierChild5" presStyleCnt="0"/>
      <dgm:spPr/>
    </dgm:pt>
  </dgm:ptLst>
  <dgm:cxnLst>
    <dgm:cxn modelId="{5F4B0684-F5DA-4F54-BF66-8E89813B95AC}" srcId="{8363B7A4-96FA-4FCF-BB49-55C795102E46}" destId="{7A996062-1819-46C3-BBAF-27FBEB4DF9E2}" srcOrd="0" destOrd="0" parTransId="{0427C5D9-B6E5-41FA-B428-787090CC1B69}" sibTransId="{9BCA0C74-6DA2-48DF-A4EF-6E2DAB0E4584}"/>
    <dgm:cxn modelId="{EDED6097-42C4-471E-B15F-443F60AE57E2}" srcId="{BF0FD1AE-A014-460B-8C14-098583EE2AD1}" destId="{DD9D8FF8-9B9E-49FE-8F61-2AE705C837EC}" srcOrd="0" destOrd="0" parTransId="{9D6F6EF9-4A68-4424-B0E2-956C5CB07A25}" sibTransId="{8641F059-457D-4AA1-8115-2C51606AD8BA}"/>
    <dgm:cxn modelId="{4A6FD6C3-DDF5-425E-8371-902BAC660E78}" type="presOf" srcId="{0427C5D9-B6E5-41FA-B428-787090CC1B69}" destId="{04A2BF82-A9E0-459A-9E02-E1BBDA37679C}" srcOrd="0" destOrd="0" presId="urn:microsoft.com/office/officeart/2005/8/layout/hierarchy1"/>
    <dgm:cxn modelId="{CD4B826F-3964-4950-9EBD-9D0EEBAE0D4D}" srcId="{67710052-69D3-46B4-8882-C36370AC30FC}" destId="{BBE7048F-1E17-4F6E-AF72-43C8CC07E1A1}" srcOrd="0" destOrd="0" parTransId="{B9248258-C7D9-4338-AEDC-4D173AD664DD}" sibTransId="{F0D88DD3-5CDF-4220-9469-652A49F223A6}"/>
    <dgm:cxn modelId="{C3F4EABE-B585-487E-A73E-1B3B7BB836E7}" type="presOf" srcId="{8363B7A4-96FA-4FCF-BB49-55C795102E46}" destId="{EB37B880-0D53-464B-9554-8FEB793C9B85}" srcOrd="0" destOrd="0" presId="urn:microsoft.com/office/officeart/2005/8/layout/hierarchy1"/>
    <dgm:cxn modelId="{FFB17432-6AB2-4684-9278-C2BC6BC32F8E}" type="presOf" srcId="{DF76CAA4-DADA-4FB9-AC8F-06E58846D225}" destId="{CD99E237-A04E-4A4F-B97D-E1225F91B56A}" srcOrd="0" destOrd="0" presId="urn:microsoft.com/office/officeart/2005/8/layout/hierarchy1"/>
    <dgm:cxn modelId="{DB3324B5-8CBE-421A-8D69-B261D151C3CA}" type="presOf" srcId="{7A996062-1819-46C3-BBAF-27FBEB4DF9E2}" destId="{AC9E7C34-CCF4-4016-97FF-84F47E559345}" srcOrd="0" destOrd="0" presId="urn:microsoft.com/office/officeart/2005/8/layout/hierarchy1"/>
    <dgm:cxn modelId="{AD3436B4-5633-4A3D-98A1-5F0352781FAF}" srcId="{DF76CAA4-DADA-4FB9-AC8F-06E58846D225}" destId="{A66D3D10-C99B-45F3-A92D-BBA896548FF8}" srcOrd="0" destOrd="0" parTransId="{09594F77-C2C9-4B35-97D5-E326CAE82989}" sibTransId="{BD9B9DE3-7E57-4BDC-A949-CE5379A28953}"/>
    <dgm:cxn modelId="{8383831D-607B-4B3B-A381-5E090BD28D97}" type="presOf" srcId="{6997A766-DDFA-442A-ADB1-F24FDD2D17A7}" destId="{3EDA5F2F-0E65-4746-8122-57B521A56C7C}" srcOrd="0" destOrd="0" presId="urn:microsoft.com/office/officeart/2005/8/layout/hierarchy1"/>
    <dgm:cxn modelId="{2833283A-509F-4471-94D0-4FB300946B7A}" type="presOf" srcId="{09594F77-C2C9-4B35-97D5-E326CAE82989}" destId="{9021CC39-ED4A-4E7C-B128-BFBD833EB285}" srcOrd="0" destOrd="0" presId="urn:microsoft.com/office/officeart/2005/8/layout/hierarchy1"/>
    <dgm:cxn modelId="{86AEC854-04D4-43C7-84C6-A785B5F24F2F}" type="presOf" srcId="{67710052-69D3-46B4-8882-C36370AC30FC}" destId="{0AE86132-6ADF-4360-8A85-DA16901A4F6D}" srcOrd="0" destOrd="0" presId="urn:microsoft.com/office/officeart/2005/8/layout/hierarchy1"/>
    <dgm:cxn modelId="{EAD94FBE-81D4-46F3-B863-61AF3BDF1E3E}" type="presOf" srcId="{B9248258-C7D9-4338-AEDC-4D173AD664DD}" destId="{BDE0088D-650B-4D25-954D-8445F61FA440}" srcOrd="0" destOrd="0" presId="urn:microsoft.com/office/officeart/2005/8/layout/hierarchy1"/>
    <dgm:cxn modelId="{5F2DD215-65AF-4F24-9CB1-9B046A1060C4}" type="presOf" srcId="{CB016AF6-1092-42E6-8FF4-7671C7413929}" destId="{DDE45189-2E8E-46E2-A490-60204DC7C0AE}" srcOrd="0" destOrd="0" presId="urn:microsoft.com/office/officeart/2005/8/layout/hierarchy1"/>
    <dgm:cxn modelId="{BBD3F70B-60D5-4C30-96A0-D5113DBEAA4E}" type="presOf" srcId="{BF0FD1AE-A014-460B-8C14-098583EE2AD1}" destId="{83FDBF66-F5D1-4DEF-9E84-A534D5C846B0}" srcOrd="0" destOrd="0" presId="urn:microsoft.com/office/officeart/2005/8/layout/hierarchy1"/>
    <dgm:cxn modelId="{FC9961DC-4D4B-4D13-82A8-30AB414CCB74}" srcId="{1CA611C7-AA80-4421-81E6-2A1A93F8B6AB}" destId="{8363B7A4-96FA-4FCF-BB49-55C795102E46}" srcOrd="1" destOrd="0" parTransId="{6997A766-DDFA-442A-ADB1-F24FDD2D17A7}" sibTransId="{39269E6B-3536-48E4-AE9B-5605EB04BF5E}"/>
    <dgm:cxn modelId="{281FD5DE-ACE6-4214-8799-8F7218A6A7DD}" srcId="{1CA611C7-AA80-4421-81E6-2A1A93F8B6AB}" destId="{67710052-69D3-46B4-8882-C36370AC30FC}" srcOrd="0" destOrd="0" parTransId="{EBC69163-60D2-4FB4-9A15-5C53651374AC}" sibTransId="{509C0953-1B68-4093-B00B-5319A1B30AD8}"/>
    <dgm:cxn modelId="{DCED9F1D-B6C8-40A0-92FA-B97B12260663}" type="presOf" srcId="{1CA611C7-AA80-4421-81E6-2A1A93F8B6AB}" destId="{7B0A4C50-667F-455E-8041-83F5ABE93771}" srcOrd="0" destOrd="0" presId="urn:microsoft.com/office/officeart/2005/8/layout/hierarchy1"/>
    <dgm:cxn modelId="{B6DB9392-B681-4F7D-BC9F-A79040206F77}" type="presOf" srcId="{2D383DD2-7D91-4AA6-85BA-7A74199DF6EC}" destId="{24855E3A-BD56-42A2-9B1A-F26263580B1F}" srcOrd="0" destOrd="0" presId="urn:microsoft.com/office/officeart/2005/8/layout/hierarchy1"/>
    <dgm:cxn modelId="{FC0B7F2F-217B-476B-BAB4-8C8340E9D67D}" type="presOf" srcId="{EBC69163-60D2-4FB4-9A15-5C53651374AC}" destId="{E986036A-9C8D-4E2C-B0EE-3BD8F417AE05}" srcOrd="0" destOrd="0" presId="urn:microsoft.com/office/officeart/2005/8/layout/hierarchy1"/>
    <dgm:cxn modelId="{CE93AAD1-D3D6-4F92-9D3B-29592A4973CF}" type="presOf" srcId="{BBE7048F-1E17-4F6E-AF72-43C8CC07E1A1}" destId="{F1B90F41-8BB0-4DA6-B199-C8A746B1C922}" srcOrd="0" destOrd="0" presId="urn:microsoft.com/office/officeart/2005/8/layout/hierarchy1"/>
    <dgm:cxn modelId="{E2DD00EA-B8BD-41AD-ABD7-85CB143292C5}" srcId="{DD9D8FF8-9B9E-49FE-8F61-2AE705C837EC}" destId="{1CA611C7-AA80-4421-81E6-2A1A93F8B6AB}" srcOrd="0" destOrd="0" parTransId="{2D383DD2-7D91-4AA6-85BA-7A74199DF6EC}" sibTransId="{7749088E-79B3-4FC2-ADA9-60897B2F436F}"/>
    <dgm:cxn modelId="{DE5F3741-07DA-41FB-805E-DB76E406E87A}" srcId="{1CA611C7-AA80-4421-81E6-2A1A93F8B6AB}" destId="{DF76CAA4-DADA-4FB9-AC8F-06E58846D225}" srcOrd="2" destOrd="0" parTransId="{CB016AF6-1092-42E6-8FF4-7671C7413929}" sibTransId="{278ACCAA-09DD-4E9A-BF0F-942FA360BB52}"/>
    <dgm:cxn modelId="{06E05863-C9B9-4C73-A0F8-023185324B25}" type="presOf" srcId="{DD9D8FF8-9B9E-49FE-8F61-2AE705C837EC}" destId="{A93370F9-42EC-44AE-931A-C130536F2C1B}" srcOrd="0" destOrd="0" presId="urn:microsoft.com/office/officeart/2005/8/layout/hierarchy1"/>
    <dgm:cxn modelId="{93BEC4D1-1E30-419C-A3C8-7D4C33E0DFA6}" type="presOf" srcId="{A66D3D10-C99B-45F3-A92D-BBA896548FF8}" destId="{8DD16D88-C0C5-4443-9C6F-652A95A2A32F}" srcOrd="0" destOrd="0" presId="urn:microsoft.com/office/officeart/2005/8/layout/hierarchy1"/>
    <dgm:cxn modelId="{0A7939F1-A940-49E3-ADB0-B8240B2BCFDE}" type="presParOf" srcId="{83FDBF66-F5D1-4DEF-9E84-A534D5C846B0}" destId="{FAC2DAC2-E7B8-4EE2-AD05-B41AF141EDB7}" srcOrd="0" destOrd="0" presId="urn:microsoft.com/office/officeart/2005/8/layout/hierarchy1"/>
    <dgm:cxn modelId="{568DF93B-C887-4278-9623-32705E4F6803}" type="presParOf" srcId="{FAC2DAC2-E7B8-4EE2-AD05-B41AF141EDB7}" destId="{4D005BD1-9196-4553-B01E-35D427B0AAB9}" srcOrd="0" destOrd="0" presId="urn:microsoft.com/office/officeart/2005/8/layout/hierarchy1"/>
    <dgm:cxn modelId="{13178243-E40E-40A8-8D5F-0F97C545D9C4}" type="presParOf" srcId="{4D005BD1-9196-4553-B01E-35D427B0AAB9}" destId="{7F7AE32D-CB62-403A-AB32-BCEE576612D3}" srcOrd="0" destOrd="0" presId="urn:microsoft.com/office/officeart/2005/8/layout/hierarchy1"/>
    <dgm:cxn modelId="{F2A836E4-DAF9-4AE2-8765-954F12E9E126}" type="presParOf" srcId="{4D005BD1-9196-4553-B01E-35D427B0AAB9}" destId="{A93370F9-42EC-44AE-931A-C130536F2C1B}" srcOrd="1" destOrd="0" presId="urn:microsoft.com/office/officeart/2005/8/layout/hierarchy1"/>
    <dgm:cxn modelId="{AA64E013-6F2C-43C3-8BDB-BAC7B11BB441}" type="presParOf" srcId="{FAC2DAC2-E7B8-4EE2-AD05-B41AF141EDB7}" destId="{B868D3C9-B56F-4108-8863-82685955AC72}" srcOrd="1" destOrd="0" presId="urn:microsoft.com/office/officeart/2005/8/layout/hierarchy1"/>
    <dgm:cxn modelId="{3F5BBA19-B2C5-45CF-B7BC-DD68D5C3CADA}" type="presParOf" srcId="{B868D3C9-B56F-4108-8863-82685955AC72}" destId="{24855E3A-BD56-42A2-9B1A-F26263580B1F}" srcOrd="0" destOrd="0" presId="urn:microsoft.com/office/officeart/2005/8/layout/hierarchy1"/>
    <dgm:cxn modelId="{331922AE-A018-4872-8FC2-F8FF28B2187E}" type="presParOf" srcId="{B868D3C9-B56F-4108-8863-82685955AC72}" destId="{9D4E49C6-D94A-496E-B35A-247E09B4AE1B}" srcOrd="1" destOrd="0" presId="urn:microsoft.com/office/officeart/2005/8/layout/hierarchy1"/>
    <dgm:cxn modelId="{4C8CDB4D-D618-4832-B307-2914A5058AD6}" type="presParOf" srcId="{9D4E49C6-D94A-496E-B35A-247E09B4AE1B}" destId="{FA46D9C0-F888-4494-85C4-05E373B88697}" srcOrd="0" destOrd="0" presId="urn:microsoft.com/office/officeart/2005/8/layout/hierarchy1"/>
    <dgm:cxn modelId="{50BCC60A-C34E-48A0-97F7-F4A81F2C5C8F}" type="presParOf" srcId="{FA46D9C0-F888-4494-85C4-05E373B88697}" destId="{051EE3C7-8C72-4464-AD30-44F82920E5D3}" srcOrd="0" destOrd="0" presId="urn:microsoft.com/office/officeart/2005/8/layout/hierarchy1"/>
    <dgm:cxn modelId="{D72764A1-D420-4190-9D92-FF9A6C7E1B26}" type="presParOf" srcId="{FA46D9C0-F888-4494-85C4-05E373B88697}" destId="{7B0A4C50-667F-455E-8041-83F5ABE93771}" srcOrd="1" destOrd="0" presId="urn:microsoft.com/office/officeart/2005/8/layout/hierarchy1"/>
    <dgm:cxn modelId="{E772B3ED-56F0-4D67-AA40-ED271D010795}" type="presParOf" srcId="{9D4E49C6-D94A-496E-B35A-247E09B4AE1B}" destId="{1A2BE810-03F2-4545-9582-0685CB734A04}" srcOrd="1" destOrd="0" presId="urn:microsoft.com/office/officeart/2005/8/layout/hierarchy1"/>
    <dgm:cxn modelId="{B3D41C16-A027-4107-8861-89507F336296}" type="presParOf" srcId="{1A2BE810-03F2-4545-9582-0685CB734A04}" destId="{E986036A-9C8D-4E2C-B0EE-3BD8F417AE05}" srcOrd="0" destOrd="0" presId="urn:microsoft.com/office/officeart/2005/8/layout/hierarchy1"/>
    <dgm:cxn modelId="{A4400AF2-794F-4FE8-8F76-56243C8CABB0}" type="presParOf" srcId="{1A2BE810-03F2-4545-9582-0685CB734A04}" destId="{8EEC59B5-8D98-4F9F-B5C6-E0DDD00E2F8D}" srcOrd="1" destOrd="0" presId="urn:microsoft.com/office/officeart/2005/8/layout/hierarchy1"/>
    <dgm:cxn modelId="{8455F672-F8D0-4323-9ABA-13E1132BCF77}" type="presParOf" srcId="{8EEC59B5-8D98-4F9F-B5C6-E0DDD00E2F8D}" destId="{7D17CD2E-FB84-45C7-9FEB-1E25BB7A6D26}" srcOrd="0" destOrd="0" presId="urn:microsoft.com/office/officeart/2005/8/layout/hierarchy1"/>
    <dgm:cxn modelId="{96F38278-2F01-4479-A7CF-0A5FF9F40583}" type="presParOf" srcId="{7D17CD2E-FB84-45C7-9FEB-1E25BB7A6D26}" destId="{D00817ED-DE21-4D2F-82B2-72F21A8F85E0}" srcOrd="0" destOrd="0" presId="urn:microsoft.com/office/officeart/2005/8/layout/hierarchy1"/>
    <dgm:cxn modelId="{EEC05977-6D97-4449-943E-67724080D5EC}" type="presParOf" srcId="{7D17CD2E-FB84-45C7-9FEB-1E25BB7A6D26}" destId="{0AE86132-6ADF-4360-8A85-DA16901A4F6D}" srcOrd="1" destOrd="0" presId="urn:microsoft.com/office/officeart/2005/8/layout/hierarchy1"/>
    <dgm:cxn modelId="{66DC91C2-E58D-4992-868E-4E5DD5F3DF04}" type="presParOf" srcId="{8EEC59B5-8D98-4F9F-B5C6-E0DDD00E2F8D}" destId="{BC767773-DED9-45D1-854F-E719DF6EBA01}" srcOrd="1" destOrd="0" presId="urn:microsoft.com/office/officeart/2005/8/layout/hierarchy1"/>
    <dgm:cxn modelId="{1937A5EF-8974-4B5B-9B3F-8A88A097CFC7}" type="presParOf" srcId="{BC767773-DED9-45D1-854F-E719DF6EBA01}" destId="{BDE0088D-650B-4D25-954D-8445F61FA440}" srcOrd="0" destOrd="0" presId="urn:microsoft.com/office/officeart/2005/8/layout/hierarchy1"/>
    <dgm:cxn modelId="{5C88677E-D5E1-4768-842D-43D176EBBCF3}" type="presParOf" srcId="{BC767773-DED9-45D1-854F-E719DF6EBA01}" destId="{C54F171C-7707-43E4-939F-2A048D8F1848}" srcOrd="1" destOrd="0" presId="urn:microsoft.com/office/officeart/2005/8/layout/hierarchy1"/>
    <dgm:cxn modelId="{4EC5AFF4-E417-4FE7-892E-5443A61B4290}" type="presParOf" srcId="{C54F171C-7707-43E4-939F-2A048D8F1848}" destId="{0F6074F4-4EF7-4864-ACCD-A0DD90845825}" srcOrd="0" destOrd="0" presId="urn:microsoft.com/office/officeart/2005/8/layout/hierarchy1"/>
    <dgm:cxn modelId="{81E65CE3-41AC-4335-976A-771ADB54E8A4}" type="presParOf" srcId="{0F6074F4-4EF7-4864-ACCD-A0DD90845825}" destId="{C97C3A8F-3806-46B5-B3EE-C3617942B575}" srcOrd="0" destOrd="0" presId="urn:microsoft.com/office/officeart/2005/8/layout/hierarchy1"/>
    <dgm:cxn modelId="{1A611F8A-9E36-4328-9ACF-31A66F151BEB}" type="presParOf" srcId="{0F6074F4-4EF7-4864-ACCD-A0DD90845825}" destId="{F1B90F41-8BB0-4DA6-B199-C8A746B1C922}" srcOrd="1" destOrd="0" presId="urn:microsoft.com/office/officeart/2005/8/layout/hierarchy1"/>
    <dgm:cxn modelId="{78FF9358-D997-4D55-97D4-0EBE5EBC88A5}" type="presParOf" srcId="{C54F171C-7707-43E4-939F-2A048D8F1848}" destId="{454090F9-572B-4B92-A2C8-E12F0E244281}" srcOrd="1" destOrd="0" presId="urn:microsoft.com/office/officeart/2005/8/layout/hierarchy1"/>
    <dgm:cxn modelId="{CE61DDEA-4967-4EBC-89A4-D22B1EB0B6DD}" type="presParOf" srcId="{1A2BE810-03F2-4545-9582-0685CB734A04}" destId="{3EDA5F2F-0E65-4746-8122-57B521A56C7C}" srcOrd="2" destOrd="0" presId="urn:microsoft.com/office/officeart/2005/8/layout/hierarchy1"/>
    <dgm:cxn modelId="{E8038063-DAA9-480D-BDDA-5798076933DA}" type="presParOf" srcId="{1A2BE810-03F2-4545-9582-0685CB734A04}" destId="{7AF45664-F37E-494A-BBE0-EA353F9C5C62}" srcOrd="3" destOrd="0" presId="urn:microsoft.com/office/officeart/2005/8/layout/hierarchy1"/>
    <dgm:cxn modelId="{C897BE94-8454-4198-B4C1-72A919C72002}" type="presParOf" srcId="{7AF45664-F37E-494A-BBE0-EA353F9C5C62}" destId="{B8781F5C-CCE6-4334-9CE2-1A4BC28ECBC9}" srcOrd="0" destOrd="0" presId="urn:microsoft.com/office/officeart/2005/8/layout/hierarchy1"/>
    <dgm:cxn modelId="{37403A28-51F4-4846-AB2D-64B305A926BB}" type="presParOf" srcId="{B8781F5C-CCE6-4334-9CE2-1A4BC28ECBC9}" destId="{C565BDBC-3219-45F9-8458-8218A80A636D}" srcOrd="0" destOrd="0" presId="urn:microsoft.com/office/officeart/2005/8/layout/hierarchy1"/>
    <dgm:cxn modelId="{22A40169-F971-4C01-B7EB-9307F2FC98D9}" type="presParOf" srcId="{B8781F5C-CCE6-4334-9CE2-1A4BC28ECBC9}" destId="{EB37B880-0D53-464B-9554-8FEB793C9B85}" srcOrd="1" destOrd="0" presId="urn:microsoft.com/office/officeart/2005/8/layout/hierarchy1"/>
    <dgm:cxn modelId="{B99A701B-5D45-4F35-AD60-CCCEBCC6E48C}" type="presParOf" srcId="{7AF45664-F37E-494A-BBE0-EA353F9C5C62}" destId="{029D15B9-15CE-4B43-8888-56A597154E54}" srcOrd="1" destOrd="0" presId="urn:microsoft.com/office/officeart/2005/8/layout/hierarchy1"/>
    <dgm:cxn modelId="{C45FB19D-E7A7-4BBC-A507-B8E227576714}" type="presParOf" srcId="{029D15B9-15CE-4B43-8888-56A597154E54}" destId="{04A2BF82-A9E0-459A-9E02-E1BBDA37679C}" srcOrd="0" destOrd="0" presId="urn:microsoft.com/office/officeart/2005/8/layout/hierarchy1"/>
    <dgm:cxn modelId="{98FA5224-0580-4871-9CD3-DACA3A5C7A9A}" type="presParOf" srcId="{029D15B9-15CE-4B43-8888-56A597154E54}" destId="{D0DE5561-7FF0-469C-81B5-D38FB24A24D8}" srcOrd="1" destOrd="0" presId="urn:microsoft.com/office/officeart/2005/8/layout/hierarchy1"/>
    <dgm:cxn modelId="{46F9CE94-926E-4359-853A-5CA732ED1A3E}" type="presParOf" srcId="{D0DE5561-7FF0-469C-81B5-D38FB24A24D8}" destId="{084453A2-F5B4-4778-A1A1-241965B7C8B7}" srcOrd="0" destOrd="0" presId="urn:microsoft.com/office/officeart/2005/8/layout/hierarchy1"/>
    <dgm:cxn modelId="{3ED09304-1284-4899-835A-24589E334A6D}" type="presParOf" srcId="{084453A2-F5B4-4778-A1A1-241965B7C8B7}" destId="{476C6F8E-28C0-4E70-A9EF-C0A2702C6A44}" srcOrd="0" destOrd="0" presId="urn:microsoft.com/office/officeart/2005/8/layout/hierarchy1"/>
    <dgm:cxn modelId="{8E407754-A719-44EC-8C62-A0B18E40B0CE}" type="presParOf" srcId="{084453A2-F5B4-4778-A1A1-241965B7C8B7}" destId="{AC9E7C34-CCF4-4016-97FF-84F47E559345}" srcOrd="1" destOrd="0" presId="urn:microsoft.com/office/officeart/2005/8/layout/hierarchy1"/>
    <dgm:cxn modelId="{CC04FAF7-5F5D-494C-8109-45DA85F81BAF}" type="presParOf" srcId="{D0DE5561-7FF0-469C-81B5-D38FB24A24D8}" destId="{DBEF5FB0-E806-4BB0-B587-D26D869B0345}" srcOrd="1" destOrd="0" presId="urn:microsoft.com/office/officeart/2005/8/layout/hierarchy1"/>
    <dgm:cxn modelId="{E60F9645-3C2D-443B-ABA3-732454F22867}" type="presParOf" srcId="{1A2BE810-03F2-4545-9582-0685CB734A04}" destId="{DDE45189-2E8E-46E2-A490-60204DC7C0AE}" srcOrd="4" destOrd="0" presId="urn:microsoft.com/office/officeart/2005/8/layout/hierarchy1"/>
    <dgm:cxn modelId="{AEA1EDC5-DA26-4C3C-94B9-364D38C2A421}" type="presParOf" srcId="{1A2BE810-03F2-4545-9582-0685CB734A04}" destId="{64516F10-AF08-48E4-99CF-075A31A36F55}" srcOrd="5" destOrd="0" presId="urn:microsoft.com/office/officeart/2005/8/layout/hierarchy1"/>
    <dgm:cxn modelId="{7D01712A-0AF4-4E74-8F1A-ED92E8B71E4B}" type="presParOf" srcId="{64516F10-AF08-48E4-99CF-075A31A36F55}" destId="{D8AAE748-6859-4B93-BA04-0D60DFEB9E3B}" srcOrd="0" destOrd="0" presId="urn:microsoft.com/office/officeart/2005/8/layout/hierarchy1"/>
    <dgm:cxn modelId="{54FEE3B6-89BC-464C-A227-4551EBCC6848}" type="presParOf" srcId="{D8AAE748-6859-4B93-BA04-0D60DFEB9E3B}" destId="{E9A599EA-E3E5-4D27-9DB5-572197D54C90}" srcOrd="0" destOrd="0" presId="urn:microsoft.com/office/officeart/2005/8/layout/hierarchy1"/>
    <dgm:cxn modelId="{47D1DA17-F724-4F6F-A494-933751E5446E}" type="presParOf" srcId="{D8AAE748-6859-4B93-BA04-0D60DFEB9E3B}" destId="{CD99E237-A04E-4A4F-B97D-E1225F91B56A}" srcOrd="1" destOrd="0" presId="urn:microsoft.com/office/officeart/2005/8/layout/hierarchy1"/>
    <dgm:cxn modelId="{30914246-0B71-4D24-8314-8D0AFABA0B6A}" type="presParOf" srcId="{64516F10-AF08-48E4-99CF-075A31A36F55}" destId="{07030E39-02A4-471E-9DDC-93B69BC92932}" srcOrd="1" destOrd="0" presId="urn:microsoft.com/office/officeart/2005/8/layout/hierarchy1"/>
    <dgm:cxn modelId="{0D0B183B-9697-49C7-A8DA-CF80365CE5DA}" type="presParOf" srcId="{07030E39-02A4-471E-9DDC-93B69BC92932}" destId="{9021CC39-ED4A-4E7C-B128-BFBD833EB285}" srcOrd="0" destOrd="0" presId="urn:microsoft.com/office/officeart/2005/8/layout/hierarchy1"/>
    <dgm:cxn modelId="{931A2C8B-4400-41E8-AA55-127089F023A7}" type="presParOf" srcId="{07030E39-02A4-471E-9DDC-93B69BC92932}" destId="{6B7E9931-8161-4813-9208-2F6B7E24C3D4}" srcOrd="1" destOrd="0" presId="urn:microsoft.com/office/officeart/2005/8/layout/hierarchy1"/>
    <dgm:cxn modelId="{80DBD38D-44CC-42C4-8CCC-EE568DA79050}" type="presParOf" srcId="{6B7E9931-8161-4813-9208-2F6B7E24C3D4}" destId="{2C5EBCA3-C761-4966-BB9D-F5ED78C7FE31}" srcOrd="0" destOrd="0" presId="urn:microsoft.com/office/officeart/2005/8/layout/hierarchy1"/>
    <dgm:cxn modelId="{CF5E5101-E473-4472-BF5C-12587C7AF3D8}" type="presParOf" srcId="{2C5EBCA3-C761-4966-BB9D-F5ED78C7FE31}" destId="{8EE3F4C7-41EC-4374-A65B-2CFACA7450B2}" srcOrd="0" destOrd="0" presId="urn:microsoft.com/office/officeart/2005/8/layout/hierarchy1"/>
    <dgm:cxn modelId="{5A73213B-856A-430C-B987-F3F75349F07D}" type="presParOf" srcId="{2C5EBCA3-C761-4966-BB9D-F5ED78C7FE31}" destId="{8DD16D88-C0C5-4443-9C6F-652A95A2A32F}" srcOrd="1" destOrd="0" presId="urn:microsoft.com/office/officeart/2005/8/layout/hierarchy1"/>
    <dgm:cxn modelId="{CF7AAB86-967F-44D5-B9F1-BBC19918AB17}" type="presParOf" srcId="{6B7E9931-8161-4813-9208-2F6B7E24C3D4}" destId="{7940BF13-46A9-4952-91E5-5EB036E5B2D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21CC39-ED4A-4E7C-B128-BFBD833EB285}">
      <dsp:nvSpPr>
        <dsp:cNvPr id="0" name=""/>
        <dsp:cNvSpPr/>
      </dsp:nvSpPr>
      <dsp:spPr>
        <a:xfrm>
          <a:off x="5799313" y="3099341"/>
          <a:ext cx="91440" cy="362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098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45189-2E8E-46E2-A490-60204DC7C0AE}">
      <dsp:nvSpPr>
        <dsp:cNvPr id="0" name=""/>
        <dsp:cNvSpPr/>
      </dsp:nvSpPr>
      <dsp:spPr>
        <a:xfrm>
          <a:off x="4323319" y="1946643"/>
          <a:ext cx="1521713" cy="362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59"/>
              </a:lnTo>
              <a:lnTo>
                <a:pt x="1521713" y="246759"/>
              </a:lnTo>
              <a:lnTo>
                <a:pt x="1521713" y="362098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BF82-A9E0-459A-9E02-E1BBDA37679C}">
      <dsp:nvSpPr>
        <dsp:cNvPr id="0" name=""/>
        <dsp:cNvSpPr/>
      </dsp:nvSpPr>
      <dsp:spPr>
        <a:xfrm>
          <a:off x="4277599" y="3099341"/>
          <a:ext cx="91440" cy="362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098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A5F2F-0E65-4746-8122-57B521A56C7C}">
      <dsp:nvSpPr>
        <dsp:cNvPr id="0" name=""/>
        <dsp:cNvSpPr/>
      </dsp:nvSpPr>
      <dsp:spPr>
        <a:xfrm>
          <a:off x="4277599" y="1946643"/>
          <a:ext cx="91440" cy="362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098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0088D-650B-4D25-954D-8445F61FA440}">
      <dsp:nvSpPr>
        <dsp:cNvPr id="0" name=""/>
        <dsp:cNvSpPr/>
      </dsp:nvSpPr>
      <dsp:spPr>
        <a:xfrm>
          <a:off x="2755885" y="3099341"/>
          <a:ext cx="91440" cy="362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098"/>
              </a:lnTo>
            </a:path>
          </a:pathLst>
        </a:custGeom>
        <a:noFill/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6036A-9C8D-4E2C-B0EE-3BD8F417AE05}">
      <dsp:nvSpPr>
        <dsp:cNvPr id="0" name=""/>
        <dsp:cNvSpPr/>
      </dsp:nvSpPr>
      <dsp:spPr>
        <a:xfrm>
          <a:off x="2801605" y="1946643"/>
          <a:ext cx="1521713" cy="362098"/>
        </a:xfrm>
        <a:custGeom>
          <a:avLst/>
          <a:gdLst/>
          <a:ahLst/>
          <a:cxnLst/>
          <a:rect l="0" t="0" r="0" b="0"/>
          <a:pathLst>
            <a:path>
              <a:moveTo>
                <a:pt x="1521713" y="0"/>
              </a:moveTo>
              <a:lnTo>
                <a:pt x="1521713" y="246759"/>
              </a:lnTo>
              <a:lnTo>
                <a:pt x="0" y="246759"/>
              </a:lnTo>
              <a:lnTo>
                <a:pt x="0" y="362098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55E3A-BD56-42A2-9B1A-F26263580B1F}">
      <dsp:nvSpPr>
        <dsp:cNvPr id="0" name=""/>
        <dsp:cNvSpPr/>
      </dsp:nvSpPr>
      <dsp:spPr>
        <a:xfrm>
          <a:off x="4277599" y="793944"/>
          <a:ext cx="91440" cy="362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2098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AE32D-CB62-403A-AB32-BCEE576612D3}">
      <dsp:nvSpPr>
        <dsp:cNvPr id="0" name=""/>
        <dsp:cNvSpPr/>
      </dsp:nvSpPr>
      <dsp:spPr>
        <a:xfrm>
          <a:off x="3700799" y="3345"/>
          <a:ext cx="1245038" cy="790599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370F9-42EC-44AE-931A-C130536F2C1B}">
      <dsp:nvSpPr>
        <dsp:cNvPr id="0" name=""/>
        <dsp:cNvSpPr/>
      </dsp:nvSpPr>
      <dsp:spPr>
        <a:xfrm>
          <a:off x="3839137" y="134766"/>
          <a:ext cx="1245038" cy="790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err="1" smtClean="0"/>
            <a:t>Executive</a:t>
          </a:r>
          <a:r>
            <a:rPr lang="da-DK" sz="1000" kern="1200" dirty="0" smtClean="0"/>
            <a:t> </a:t>
          </a:r>
          <a:r>
            <a:rPr lang="da-DK" sz="1000" kern="1200" dirty="0" err="1" smtClean="0"/>
            <a:t>Board</a:t>
          </a:r>
          <a:endParaRPr lang="da-DK" sz="1000" kern="1200" dirty="0"/>
        </a:p>
      </dsp:txBody>
      <dsp:txXfrm>
        <a:off x="3839137" y="134766"/>
        <a:ext cx="1245038" cy="790599"/>
      </dsp:txXfrm>
    </dsp:sp>
    <dsp:sp modelId="{051EE3C7-8C72-4464-AD30-44F82920E5D3}">
      <dsp:nvSpPr>
        <dsp:cNvPr id="0" name=""/>
        <dsp:cNvSpPr/>
      </dsp:nvSpPr>
      <dsp:spPr>
        <a:xfrm>
          <a:off x="3700799" y="1156043"/>
          <a:ext cx="1245038" cy="790599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A4C50-667F-455E-8041-83F5ABE93771}">
      <dsp:nvSpPr>
        <dsp:cNvPr id="0" name=""/>
        <dsp:cNvSpPr/>
      </dsp:nvSpPr>
      <dsp:spPr>
        <a:xfrm>
          <a:off x="3839137" y="1287464"/>
          <a:ext cx="1245038" cy="790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Programstyregruppe</a:t>
          </a:r>
          <a:endParaRPr lang="da-DK" sz="1000" kern="1200" dirty="0"/>
        </a:p>
      </dsp:txBody>
      <dsp:txXfrm>
        <a:off x="3839137" y="1287464"/>
        <a:ext cx="1245038" cy="790599"/>
      </dsp:txXfrm>
    </dsp:sp>
    <dsp:sp modelId="{D00817ED-DE21-4D2F-82B2-72F21A8F85E0}">
      <dsp:nvSpPr>
        <dsp:cNvPr id="0" name=""/>
        <dsp:cNvSpPr/>
      </dsp:nvSpPr>
      <dsp:spPr>
        <a:xfrm>
          <a:off x="2179085" y="2308742"/>
          <a:ext cx="1245038" cy="790599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86132-6ADF-4360-8A85-DA16901A4F6D}">
      <dsp:nvSpPr>
        <dsp:cNvPr id="0" name=""/>
        <dsp:cNvSpPr/>
      </dsp:nvSpPr>
      <dsp:spPr>
        <a:xfrm>
          <a:off x="2317423" y="2440162"/>
          <a:ext cx="1245038" cy="790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000" kern="1200" dirty="0"/>
        </a:p>
      </dsp:txBody>
      <dsp:txXfrm>
        <a:off x="2317423" y="2440162"/>
        <a:ext cx="1245038" cy="790599"/>
      </dsp:txXfrm>
    </dsp:sp>
    <dsp:sp modelId="{C97C3A8F-3806-46B5-B3EE-C3617942B575}">
      <dsp:nvSpPr>
        <dsp:cNvPr id="0" name=""/>
        <dsp:cNvSpPr/>
      </dsp:nvSpPr>
      <dsp:spPr>
        <a:xfrm>
          <a:off x="2179085" y="3461440"/>
          <a:ext cx="1245038" cy="790599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90F41-8BB0-4DA6-B199-C8A746B1C922}">
      <dsp:nvSpPr>
        <dsp:cNvPr id="0" name=""/>
        <dsp:cNvSpPr/>
      </dsp:nvSpPr>
      <dsp:spPr>
        <a:xfrm>
          <a:off x="2317423" y="3592861"/>
          <a:ext cx="1245038" cy="790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000" kern="1200" dirty="0" smtClean="0"/>
            <a:t>KAS</a:t>
          </a:r>
          <a:endParaRPr lang="da-DK" sz="1000" kern="1200" dirty="0"/>
        </a:p>
      </dsp:txBody>
      <dsp:txXfrm>
        <a:off x="2317423" y="3592861"/>
        <a:ext cx="1245038" cy="790599"/>
      </dsp:txXfrm>
    </dsp:sp>
    <dsp:sp modelId="{C565BDBC-3219-45F9-8458-8218A80A636D}">
      <dsp:nvSpPr>
        <dsp:cNvPr id="0" name=""/>
        <dsp:cNvSpPr/>
      </dsp:nvSpPr>
      <dsp:spPr>
        <a:xfrm>
          <a:off x="3700799" y="2308742"/>
          <a:ext cx="1245038" cy="790599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7B880-0D53-464B-9554-8FEB793C9B85}">
      <dsp:nvSpPr>
        <dsp:cNvPr id="0" name=""/>
        <dsp:cNvSpPr/>
      </dsp:nvSpPr>
      <dsp:spPr>
        <a:xfrm>
          <a:off x="3839137" y="2440162"/>
          <a:ext cx="1245038" cy="790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000" kern="1200" dirty="0"/>
        </a:p>
      </dsp:txBody>
      <dsp:txXfrm>
        <a:off x="3839137" y="2440162"/>
        <a:ext cx="1245038" cy="790599"/>
      </dsp:txXfrm>
    </dsp:sp>
    <dsp:sp modelId="{476C6F8E-28C0-4E70-A9EF-C0A2702C6A44}">
      <dsp:nvSpPr>
        <dsp:cNvPr id="0" name=""/>
        <dsp:cNvSpPr/>
      </dsp:nvSpPr>
      <dsp:spPr>
        <a:xfrm>
          <a:off x="3700799" y="3461440"/>
          <a:ext cx="1245038" cy="790599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E7C34-CCF4-4016-97FF-84F47E559345}">
      <dsp:nvSpPr>
        <dsp:cNvPr id="0" name=""/>
        <dsp:cNvSpPr/>
      </dsp:nvSpPr>
      <dsp:spPr>
        <a:xfrm>
          <a:off x="3839137" y="3592861"/>
          <a:ext cx="1245038" cy="790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000" kern="1200" dirty="0"/>
        </a:p>
      </dsp:txBody>
      <dsp:txXfrm>
        <a:off x="3839137" y="3592861"/>
        <a:ext cx="1245038" cy="790599"/>
      </dsp:txXfrm>
    </dsp:sp>
    <dsp:sp modelId="{E9A599EA-E3E5-4D27-9DB5-572197D54C90}">
      <dsp:nvSpPr>
        <dsp:cNvPr id="0" name=""/>
        <dsp:cNvSpPr/>
      </dsp:nvSpPr>
      <dsp:spPr>
        <a:xfrm>
          <a:off x="5222513" y="2308742"/>
          <a:ext cx="1245038" cy="790599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9E237-A04E-4A4F-B97D-E1225F91B56A}">
      <dsp:nvSpPr>
        <dsp:cNvPr id="0" name=""/>
        <dsp:cNvSpPr/>
      </dsp:nvSpPr>
      <dsp:spPr>
        <a:xfrm>
          <a:off x="5360851" y="2440162"/>
          <a:ext cx="1245038" cy="790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000" kern="1200" dirty="0"/>
        </a:p>
      </dsp:txBody>
      <dsp:txXfrm>
        <a:off x="5360851" y="2440162"/>
        <a:ext cx="1245038" cy="790599"/>
      </dsp:txXfrm>
    </dsp:sp>
    <dsp:sp modelId="{8EE3F4C7-41EC-4374-A65B-2CFACA7450B2}">
      <dsp:nvSpPr>
        <dsp:cNvPr id="0" name=""/>
        <dsp:cNvSpPr/>
      </dsp:nvSpPr>
      <dsp:spPr>
        <a:xfrm>
          <a:off x="5222513" y="3461440"/>
          <a:ext cx="1245038" cy="790599"/>
        </a:xfrm>
        <a:prstGeom prst="roundRect">
          <a:avLst>
            <a:gd name="adj" fmla="val 10000"/>
          </a:avLst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D16D88-C0C5-4443-9C6F-652A95A2A32F}">
      <dsp:nvSpPr>
        <dsp:cNvPr id="0" name=""/>
        <dsp:cNvSpPr/>
      </dsp:nvSpPr>
      <dsp:spPr>
        <a:xfrm>
          <a:off x="5360851" y="3592861"/>
          <a:ext cx="1245038" cy="790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000" kern="1200" dirty="0"/>
        </a:p>
      </dsp:txBody>
      <dsp:txXfrm>
        <a:off x="5360851" y="3592861"/>
        <a:ext cx="1245038" cy="790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6010112-0616-47D4-9547-6F7343653E4E}" type="datetime1">
              <a:rPr lang="da-DK"/>
              <a:pPr>
                <a:defRPr/>
              </a:pPr>
              <a:t>02-02-2015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a-DK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8FCCCF9-CD0D-4254-828C-1462D0F48B0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a-DK" altLang="da-DK" smtClean="0">
              <a:ea typeface="ヒラギノ角ゴ Pro W3"/>
              <a:cs typeface="ヒラギノ角ゴ Pro W3"/>
            </a:endParaRPr>
          </a:p>
        </p:txBody>
      </p:sp>
      <p:sp>
        <p:nvSpPr>
          <p:cNvPr id="25604" name="Pladsholder til sidehoved 3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1pPr>
            <a:lvl2pPr marL="685817" indent="-263776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2pPr>
            <a:lvl3pPr marL="1055103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3pPr>
            <a:lvl4pPr marL="1477145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4pPr>
            <a:lvl5pPr marL="1899186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a-DK" sz="700"/>
              <a:t>[Forfatter/Ansvarlig]</a:t>
            </a:r>
          </a:p>
        </p:txBody>
      </p:sp>
      <p:sp>
        <p:nvSpPr>
          <p:cNvPr id="25605" name="Pladsholder til dato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1pPr>
            <a:lvl2pPr marL="685817" indent="-263776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2pPr>
            <a:lvl3pPr marL="1055103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3pPr>
            <a:lvl4pPr marL="1477145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4pPr>
            <a:lvl5pPr marL="1899186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a-DK" altLang="da-DK" sz="700"/>
              <a:t>[Dato for oprettelse]</a:t>
            </a:r>
            <a:endParaRPr lang="en-US" altLang="da-DK" sz="700"/>
          </a:p>
        </p:txBody>
      </p:sp>
      <p:sp>
        <p:nvSpPr>
          <p:cNvPr id="25606" name="Pladsholder til sidefod 5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1pPr>
            <a:lvl2pPr marL="685817" indent="-263776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2pPr>
            <a:lvl3pPr marL="1055103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3pPr>
            <a:lvl4pPr marL="1477145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4pPr>
            <a:lvl5pPr marL="1899186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a-DK" sz="700"/>
              <a:t>[Filnavn]</a:t>
            </a:r>
          </a:p>
        </p:txBody>
      </p:sp>
      <p:sp>
        <p:nvSpPr>
          <p:cNvPr id="25607" name="Pladsholder til diasnummer 6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1pPr>
            <a:lvl2pPr marL="685817" indent="-263776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2pPr>
            <a:lvl3pPr marL="1055103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3pPr>
            <a:lvl4pPr marL="1477145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4pPr>
            <a:lvl5pPr marL="1899186" indent="-211021" eaLnBrk="0" hangingPunct="0">
              <a:defRPr sz="1500">
                <a:solidFill>
                  <a:schemeClr val="tx1"/>
                </a:solidFill>
                <a:latin typeface="Verdana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a-DK" sz="700"/>
              <a:t>Diasnr. </a:t>
            </a:r>
            <a:fld id="{32BAB55C-3E8A-45AD-AEFB-C82216B57BB6}" type="slidenum">
              <a:rPr lang="en-US" altLang="da-DK" sz="700"/>
              <a:pPr eaLnBrk="1" hangingPunct="1">
                <a:defRPr/>
              </a:pPr>
              <a:t>5</a:t>
            </a:fld>
            <a:endParaRPr lang="en-US" altLang="da-DK" sz="7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KBH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21600" y="-36513"/>
            <a:ext cx="1447800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8736"/>
            <a:ext cx="8001000" cy="914400"/>
          </a:xfrm>
        </p:spPr>
        <p:txBody>
          <a:bodyPr/>
          <a:lstStyle>
            <a:lvl1pPr>
              <a:defRPr sz="360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514600"/>
            <a:ext cx="8001000" cy="3428999"/>
          </a:xfrm>
        </p:spPr>
        <p:txBody>
          <a:bodyPr/>
          <a:lstStyle>
            <a:lvl1pPr marL="0" indent="0" algn="l"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746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898989"/>
                </a:solidFill>
                <a:latin typeface="Verdana" charset="0"/>
                <a:ea typeface="Gill Sans Light" charset="0"/>
                <a:cs typeface="+mn-cs"/>
              </a:defRPr>
            </a:lvl1pPr>
          </a:lstStyle>
          <a:p>
            <a:pPr>
              <a:defRPr/>
            </a:pPr>
            <a:fld id="{45294FA1-9F94-44F4-B78F-4FDF76BC53DA}" type="datetime1">
              <a:rPr lang="da-DK" smtClean="0"/>
              <a:pPr>
                <a:defRPr/>
              </a:pPr>
              <a:t>02-02-2015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xfrm>
            <a:off x="6807200" y="731838"/>
            <a:ext cx="2000250" cy="10001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da-DK"/>
              <a:t>Dokument nr./Version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42E7-71D4-4C11-9A71-C6E0A7F0D525}" type="datetime2">
              <a:rPr lang="da-DK"/>
              <a:pPr>
                <a:defRPr/>
              </a:pPr>
              <a:t>2. februar 2015</a:t>
            </a:fld>
            <a:endParaRPr lang="da-DK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7200" y="619125"/>
            <a:ext cx="2000250" cy="968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da-DK"/>
              <a:t> DIAS </a:t>
            </a:r>
            <a:fld id="{3B9EF701-5885-4680-AE00-1B7C12959BC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20804"/>
            <a:ext cx="82296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860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err="1" smtClean="0"/>
              <a:t>Second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err="1" smtClean="0"/>
              <a:t>Third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err="1" smtClean="0"/>
              <a:t>Fifth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746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898989"/>
                </a:solidFill>
                <a:latin typeface="Verdana" charset="0"/>
                <a:ea typeface="Gill Sans Light" charset="0"/>
                <a:cs typeface="+mn-cs"/>
              </a:defRPr>
            </a:lvl1pPr>
          </a:lstStyle>
          <a:p>
            <a:pPr>
              <a:defRPr/>
            </a:pPr>
            <a:fld id="{45294FA1-9F94-44F4-B78F-4FDF76BC53DA}" type="datetime1">
              <a:rPr lang="da-DK" smtClean="0"/>
              <a:pPr>
                <a:defRPr/>
              </a:pPr>
              <a:t>02-02-2015</a:t>
            </a:fld>
            <a:endParaRPr lang="da-DK" dirty="0"/>
          </a:p>
        </p:txBody>
      </p:sp>
      <p:pic>
        <p:nvPicPr>
          <p:cNvPr id="1029" name="Picture 8" descr="KBH_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721600" y="-36513"/>
            <a:ext cx="1447800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lede 6" descr="ppt_footer_koncernservice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45673" y="6487271"/>
            <a:ext cx="9229344" cy="4084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Verdana"/>
          <a:ea typeface="Gill Sans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Verdana" charset="0"/>
          <a:ea typeface="Gill Sans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Verdana" charset="0"/>
          <a:ea typeface="Gill Sans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Verdana" charset="0"/>
          <a:ea typeface="Gill Sans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Verdana" charset="0"/>
          <a:ea typeface="Gill Sans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Gill Sans" charset="0"/>
          <a:ea typeface="Gill Sans" charset="0"/>
          <a:cs typeface="Gill Sans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Gill Sans" charset="0"/>
          <a:ea typeface="Gill Sans" charset="0"/>
          <a:cs typeface="Gill Sans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Gill Sans" charset="0"/>
          <a:ea typeface="Gill Sans" charset="0"/>
          <a:cs typeface="Gill Sans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700" b="1">
          <a:solidFill>
            <a:schemeClr val="tx1"/>
          </a:solidFill>
          <a:latin typeface="Gill Sans" charset="0"/>
          <a:ea typeface="Gill Sans" charset="0"/>
          <a:cs typeface="Gill Sans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/>
          <a:ea typeface="Gill Sans Light" charset="0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/>
          <a:ea typeface="Gill Sans Light" charset="0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Gill Sans Light" charset="0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/>
          <a:ea typeface="Gill Sans Light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/>
          <a:ea typeface="Gill Sans Light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052736"/>
            <a:ext cx="8001000" cy="914400"/>
          </a:xfrm>
        </p:spPr>
        <p:txBody>
          <a:bodyPr/>
          <a:lstStyle/>
          <a:p>
            <a:r>
              <a:rPr lang="da-DK" sz="2800" dirty="0" smtClean="0"/>
              <a:t>Implementering af lønsystem </a:t>
            </a:r>
            <a:br>
              <a:rPr lang="da-DK" sz="2800" dirty="0" smtClean="0"/>
            </a:br>
            <a:r>
              <a:rPr lang="da-DK" sz="2800" dirty="0" smtClean="0"/>
              <a:t>og hjemtagelse af lønadministration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45294FA1-9F94-44F4-B78F-4FDF76BC53DA}" type="datetime1">
              <a:rPr lang="da-DK" smtClean="0"/>
              <a:pPr>
                <a:defRPr/>
              </a:pPr>
              <a:t>02-02-2015</a:t>
            </a:fld>
            <a:endParaRPr lang="da-DK" dirty="0"/>
          </a:p>
        </p:txBody>
      </p:sp>
      <p:sp>
        <p:nvSpPr>
          <p:cNvPr id="5" name="Undertitel 2"/>
          <p:cNvSpPr txBox="1">
            <a:spLocks/>
          </p:cNvSpPr>
          <p:nvPr/>
        </p:nvSpPr>
        <p:spPr bwMode="auto">
          <a:xfrm>
            <a:off x="457200" y="3071810"/>
            <a:ext cx="764319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Gill Sans Light" charset="0"/>
                <a:cs typeface="Verdana"/>
              </a:rPr>
              <a:t>Kasper Schmidt, Tine Kock, Janni Conradsen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a-DK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Gill Sans Light" charset="0"/>
                <a:cs typeface="Verdana"/>
              </a:rPr>
              <a:t>// Koncernservice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Gill Sans Light" charset="0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457200" y="971536"/>
            <a:ext cx="8001000" cy="914400"/>
          </a:xfrm>
        </p:spPr>
        <p:txBody>
          <a:bodyPr/>
          <a:lstStyle/>
          <a:p>
            <a:r>
              <a:rPr lang="da-DK" dirty="0" smtClean="0"/>
              <a:t>Formål 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457200" y="1885936"/>
            <a:ext cx="8001000" cy="40576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a-DK" sz="2000" dirty="0" smtClean="0"/>
              <a:t> Gøre lønsystemet mere brugervenligt og tidssvarende </a:t>
            </a:r>
          </a:p>
          <a:p>
            <a:pPr>
              <a:buFont typeface="Wingdings" pitchFamily="2" charset="2"/>
              <a:buChar char="Ø"/>
            </a:pPr>
            <a:endParaRPr lang="da-DK" sz="2000" dirty="0" smtClean="0"/>
          </a:p>
          <a:p>
            <a:pPr>
              <a:buFont typeface="Wingdings" pitchFamily="2" charset="2"/>
              <a:buChar char="Ø"/>
            </a:pPr>
            <a:r>
              <a:rPr lang="da-DK" sz="2000" dirty="0" smtClean="0"/>
              <a:t> Reducere udgifterne til drift af systemet</a:t>
            </a:r>
          </a:p>
          <a:p>
            <a:pPr>
              <a:buFont typeface="Wingdings" pitchFamily="2" charset="2"/>
              <a:buChar char="Ø"/>
            </a:pPr>
            <a:endParaRPr lang="da-DK" sz="2000" dirty="0" smtClean="0"/>
          </a:p>
          <a:p>
            <a:pPr>
              <a:buFont typeface="Wingdings" pitchFamily="2" charset="2"/>
              <a:buChar char="Ø"/>
            </a:pPr>
            <a:r>
              <a:rPr lang="da-DK" sz="2000" dirty="0" smtClean="0"/>
              <a:t> Understøtte de andre </a:t>
            </a:r>
            <a:r>
              <a:rPr lang="da-DK" sz="2000" dirty="0" err="1" smtClean="0"/>
              <a:t>lønadministrative</a:t>
            </a:r>
            <a:r>
              <a:rPr lang="da-DK" sz="2000" dirty="0" smtClean="0"/>
              <a:t> platforme</a:t>
            </a:r>
          </a:p>
          <a:p>
            <a:pPr>
              <a:buFont typeface="Wingdings" pitchFamily="2" charset="2"/>
              <a:buChar char="Ø"/>
            </a:pPr>
            <a:endParaRPr lang="da-DK" sz="2000" dirty="0" smtClean="0"/>
          </a:p>
          <a:p>
            <a:pPr>
              <a:buFont typeface="Wingdings" pitchFamily="2" charset="2"/>
              <a:buChar char="Ø"/>
            </a:pPr>
            <a:r>
              <a:rPr lang="da-DK" sz="2000" dirty="0" smtClean="0"/>
              <a:t> Frigøre ressourcer til </a:t>
            </a:r>
            <a:r>
              <a:rPr lang="da-DK" sz="2000" dirty="0" err="1" smtClean="0"/>
              <a:t>værdiskabende</a:t>
            </a:r>
            <a:r>
              <a:rPr lang="da-DK" sz="2000" dirty="0" smtClean="0"/>
              <a:t> aktiviteter</a:t>
            </a:r>
          </a:p>
          <a:p>
            <a:pPr>
              <a:buFont typeface="Wingdings" pitchFamily="2" charset="2"/>
              <a:buChar char="Ø"/>
            </a:pPr>
            <a:endParaRPr lang="da-DK" sz="2000" dirty="0" smtClean="0"/>
          </a:p>
          <a:p>
            <a:pPr>
              <a:buFont typeface="Wingdings" pitchFamily="2" charset="2"/>
              <a:buChar char="Ø"/>
            </a:pPr>
            <a:r>
              <a:rPr lang="da-DK" sz="2000" dirty="0" smtClean="0"/>
              <a:t> Sikre en bedre og mere effektiv lønadministration</a:t>
            </a:r>
          </a:p>
          <a:p>
            <a:r>
              <a:rPr lang="da-DK" sz="20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639763"/>
            <a:ext cx="8001000" cy="914400"/>
          </a:xfrm>
        </p:spPr>
        <p:txBody>
          <a:bodyPr/>
          <a:lstStyle/>
          <a:p>
            <a:r>
              <a:rPr lang="da-DK" dirty="0" smtClean="0"/>
              <a:t>Omfang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57200" y="1700808"/>
            <a:ext cx="8001000" cy="44644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a-DK" dirty="0" smtClean="0"/>
              <a:t> 45.000 medarbejdere i Københavns Kommune</a:t>
            </a:r>
          </a:p>
          <a:p>
            <a:pPr>
              <a:buFont typeface="Wingdings" pitchFamily="2" charset="2"/>
              <a:buChar char="Ø"/>
            </a:pPr>
            <a:endParaRPr lang="da-DK" dirty="0" smtClean="0"/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 100 forskellige overenskomster og lokalaftaler</a:t>
            </a:r>
          </a:p>
          <a:p>
            <a:pPr>
              <a:buFont typeface="Wingdings" pitchFamily="2" charset="2"/>
              <a:buChar char="Ø"/>
            </a:pPr>
            <a:endParaRPr lang="da-DK" dirty="0" smtClean="0"/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 Udbetaling af ca. 1,3 mia. kr. om måneden </a:t>
            </a:r>
          </a:p>
          <a:p>
            <a:pPr>
              <a:buFont typeface="Wingdings" pitchFamily="2" charset="2"/>
              <a:buChar char="Ø"/>
            </a:pPr>
            <a:endParaRPr lang="da-DK" dirty="0" smtClean="0"/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 Lønudbetaling til de selvejende institutioner </a:t>
            </a:r>
          </a:p>
          <a:p>
            <a:pPr>
              <a:buFont typeface="Wingdings" pitchFamily="2" charset="2"/>
              <a:buChar char="Ø"/>
            </a:pPr>
            <a:endParaRPr lang="da-DK" dirty="0" smtClean="0"/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 20.000 pensionerede tjenestemænd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200" y="764704"/>
            <a:ext cx="8001000" cy="914400"/>
          </a:xfrm>
        </p:spPr>
        <p:txBody>
          <a:bodyPr/>
          <a:lstStyle/>
          <a:p>
            <a:r>
              <a:rPr lang="da-DK" dirty="0" smtClean="0"/>
              <a:t>Programorganisation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45294FA1-9F94-44F4-B78F-4FDF76BC53DA}" type="datetime1">
              <a:rPr lang="da-DK" smtClean="0"/>
              <a:pPr>
                <a:defRPr/>
              </a:pPr>
              <a:t>02-02-2015</a:t>
            </a:fld>
            <a:endParaRPr lang="da-DK" dirty="0"/>
          </a:p>
        </p:txBody>
      </p:sp>
      <p:graphicFrame>
        <p:nvGraphicFramePr>
          <p:cNvPr id="20" name="Diagram 19"/>
          <p:cNvGraphicFramePr/>
          <p:nvPr/>
        </p:nvGraphicFramePr>
        <p:xfrm>
          <a:off x="179512" y="1556793"/>
          <a:ext cx="8784976" cy="4386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kstboks 20"/>
          <p:cNvSpPr txBox="1"/>
          <p:nvPr/>
        </p:nvSpPr>
        <p:spPr>
          <a:xfrm>
            <a:off x="4067944" y="5415027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+mn-lt"/>
              </a:rPr>
              <a:t>Nyt Lønsystem</a:t>
            </a:r>
            <a:endParaRPr lang="da-DK" sz="1000" dirty="0">
              <a:latin typeface="+mn-lt"/>
            </a:endParaRPr>
          </a:p>
        </p:txBody>
      </p:sp>
      <p:sp>
        <p:nvSpPr>
          <p:cNvPr id="22" name="Tekstboks 21"/>
          <p:cNvSpPr txBox="1"/>
          <p:nvPr/>
        </p:nvSpPr>
        <p:spPr>
          <a:xfrm>
            <a:off x="5508104" y="534737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+mn-lt"/>
              </a:rPr>
              <a:t>KMD BPO Hjemtagelsen</a:t>
            </a:r>
            <a:endParaRPr lang="da-DK" sz="1000" dirty="0">
              <a:latin typeface="+mn-lt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2590800" y="4252446"/>
            <a:ext cx="1189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+mn-lt"/>
              </a:rPr>
              <a:t>Styregruppe</a:t>
            </a:r>
            <a:endParaRPr lang="da-DK" sz="1000" dirty="0">
              <a:latin typeface="+mn-lt"/>
            </a:endParaRPr>
          </a:p>
        </p:txBody>
      </p:sp>
      <p:sp>
        <p:nvSpPr>
          <p:cNvPr id="9" name="Tekstboks 8"/>
          <p:cNvSpPr txBox="1"/>
          <p:nvPr/>
        </p:nvSpPr>
        <p:spPr>
          <a:xfrm>
            <a:off x="4067944" y="425244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+mn-lt"/>
              </a:rPr>
              <a:t>Styregruppe</a:t>
            </a:r>
            <a:endParaRPr lang="da-DK" sz="1000" dirty="0">
              <a:latin typeface="+mn-lt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5580112" y="4252446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latin typeface="+mn-lt"/>
              </a:rPr>
              <a:t>Styregruppe</a:t>
            </a:r>
            <a:endParaRPr lang="da-DK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76"/>
          <p:cNvGrpSpPr>
            <a:grpSpLocks/>
          </p:cNvGrpSpPr>
          <p:nvPr/>
        </p:nvGrpSpPr>
        <p:grpSpPr bwMode="auto">
          <a:xfrm>
            <a:off x="43956" y="457200"/>
            <a:ext cx="8884144" cy="6052921"/>
            <a:chOff x="43754" y="457200"/>
            <a:chExt cx="8884346" cy="6053379"/>
          </a:xfrm>
        </p:grpSpPr>
        <p:cxnSp>
          <p:nvCxnSpPr>
            <p:cNvPr id="9219" name="Lige forbindelse 187"/>
            <p:cNvCxnSpPr>
              <a:cxnSpLocks noChangeShapeType="1"/>
            </p:cNvCxnSpPr>
            <p:nvPr/>
          </p:nvCxnSpPr>
          <p:spPr bwMode="auto">
            <a:xfrm flipH="1">
              <a:off x="352425" y="1909308"/>
              <a:ext cx="1588" cy="454818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20" name="Tekstboks 130"/>
            <p:cNvSpPr txBox="1">
              <a:spLocks noChangeArrowheads="1"/>
            </p:cNvSpPr>
            <p:nvPr/>
          </p:nvSpPr>
          <p:spPr bwMode="auto">
            <a:xfrm>
              <a:off x="352425" y="457200"/>
              <a:ext cx="84486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altLang="da-DK" sz="2000" b="1" dirty="0" err="1" smtClean="0">
                  <a:latin typeface="Verdana" pitchFamily="34" charset="0"/>
                </a:rPr>
                <a:t>Milepælsplan</a:t>
              </a:r>
              <a:r>
                <a:rPr lang="da-DK" altLang="da-DK" sz="2000" b="1" dirty="0" err="1" smtClean="0">
                  <a:solidFill>
                    <a:schemeClr val="bg1"/>
                  </a:solidFill>
                  <a:latin typeface="Verdana" pitchFamily="34" charset="0"/>
                </a:rPr>
                <a:t>n</a:t>
              </a:r>
              <a:endParaRPr lang="da-DK" altLang="da-DK" sz="20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cxnSp>
          <p:nvCxnSpPr>
            <p:cNvPr id="9221" name="Lige forbindelse 187"/>
            <p:cNvCxnSpPr>
              <a:cxnSpLocks noChangeShapeType="1"/>
            </p:cNvCxnSpPr>
            <p:nvPr/>
          </p:nvCxnSpPr>
          <p:spPr bwMode="auto">
            <a:xfrm>
              <a:off x="5530850" y="1909308"/>
              <a:ext cx="12700" cy="454818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9222" name="Lige forbindelse 187"/>
            <p:cNvCxnSpPr>
              <a:cxnSpLocks noChangeShapeType="1"/>
            </p:cNvCxnSpPr>
            <p:nvPr/>
          </p:nvCxnSpPr>
          <p:spPr bwMode="auto">
            <a:xfrm>
              <a:off x="8626475" y="1909308"/>
              <a:ext cx="0" cy="454818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9223" name="Lige forbindelse 187"/>
            <p:cNvCxnSpPr>
              <a:cxnSpLocks noChangeShapeType="1"/>
            </p:cNvCxnSpPr>
            <p:nvPr/>
          </p:nvCxnSpPr>
          <p:spPr bwMode="auto">
            <a:xfrm>
              <a:off x="6176963" y="1914070"/>
              <a:ext cx="11112" cy="4543425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9224" name="Lige forbindelse 187"/>
            <p:cNvCxnSpPr>
              <a:cxnSpLocks noChangeShapeType="1"/>
            </p:cNvCxnSpPr>
            <p:nvPr/>
          </p:nvCxnSpPr>
          <p:spPr bwMode="auto">
            <a:xfrm>
              <a:off x="4811713" y="1914070"/>
              <a:ext cx="12700" cy="4543425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cxnSp>
          <p:nvCxnSpPr>
            <p:cNvPr id="9225" name="Lige forbindelse 187"/>
            <p:cNvCxnSpPr>
              <a:cxnSpLocks noChangeShapeType="1"/>
            </p:cNvCxnSpPr>
            <p:nvPr/>
          </p:nvCxnSpPr>
          <p:spPr bwMode="auto">
            <a:xfrm>
              <a:off x="3779838" y="1914070"/>
              <a:ext cx="6350" cy="4543425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112" name="Text Box 30"/>
            <p:cNvSpPr txBox="1">
              <a:spLocks noChangeArrowheads="1"/>
            </p:cNvSpPr>
            <p:nvPr/>
          </p:nvSpPr>
          <p:spPr bwMode="auto">
            <a:xfrm>
              <a:off x="287142" y="1454225"/>
              <a:ext cx="1043011" cy="2175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>
                <a:defRPr/>
              </a:pPr>
              <a:r>
                <a:rPr lang="da-DK" sz="800" b="1" dirty="0"/>
                <a:t>2014</a:t>
              </a:r>
            </a:p>
          </p:txBody>
        </p:sp>
        <p:sp>
          <p:nvSpPr>
            <p:cNvPr id="9227" name="Text Box 30"/>
            <p:cNvSpPr txBox="1">
              <a:spLocks noChangeArrowheads="1"/>
            </p:cNvSpPr>
            <p:nvPr/>
          </p:nvSpPr>
          <p:spPr bwMode="auto">
            <a:xfrm>
              <a:off x="4572000" y="1710870"/>
              <a:ext cx="534988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01.07</a:t>
              </a:r>
            </a:p>
          </p:txBody>
        </p:sp>
        <p:sp>
          <p:nvSpPr>
            <p:cNvPr id="9228" name="Tekstboks 129"/>
            <p:cNvSpPr txBox="1">
              <a:spLocks noChangeArrowheads="1"/>
            </p:cNvSpPr>
            <p:nvPr/>
          </p:nvSpPr>
          <p:spPr bwMode="auto">
            <a:xfrm>
              <a:off x="606425" y="1044120"/>
              <a:ext cx="1362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altLang="da-DK" sz="800" dirty="0">
                  <a:latin typeface="Verdana" pitchFamily="34" charset="0"/>
                </a:rPr>
                <a:t>= </a:t>
              </a:r>
              <a:r>
                <a:rPr lang="da-DK" altLang="da-DK" sz="800" dirty="0" smtClean="0">
                  <a:latin typeface="Verdana" pitchFamily="34" charset="0"/>
                </a:rPr>
                <a:t>Milepæl, Løn</a:t>
              </a:r>
              <a:endParaRPr lang="da-DK" altLang="da-DK" sz="800" dirty="0">
                <a:latin typeface="Verdana" pitchFamily="34" charset="0"/>
              </a:endParaRPr>
            </a:p>
          </p:txBody>
        </p:sp>
        <p:sp>
          <p:nvSpPr>
            <p:cNvPr id="9229" name="Text Box 30"/>
            <p:cNvSpPr txBox="1">
              <a:spLocks noChangeArrowheads="1"/>
            </p:cNvSpPr>
            <p:nvPr/>
          </p:nvSpPr>
          <p:spPr bwMode="auto">
            <a:xfrm>
              <a:off x="5976938" y="1710870"/>
              <a:ext cx="534987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01.09</a:t>
              </a:r>
            </a:p>
          </p:txBody>
        </p:sp>
        <p:sp>
          <p:nvSpPr>
            <p:cNvPr id="76" name="Text Box 30"/>
            <p:cNvSpPr txBox="1">
              <a:spLocks noChangeArrowheads="1"/>
            </p:cNvSpPr>
            <p:nvPr/>
          </p:nvSpPr>
          <p:spPr bwMode="auto">
            <a:xfrm>
              <a:off x="1384129" y="1454225"/>
              <a:ext cx="7416968" cy="2175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90000" tIns="46800" rIns="90000" bIns="46800">
              <a:spAutoFit/>
            </a:bodyPr>
            <a:lstStyle/>
            <a:p>
              <a:pPr algn="ctr">
                <a:defRPr/>
              </a:pPr>
              <a:r>
                <a:rPr lang="da-DK" sz="800" b="1" dirty="0"/>
                <a:t>2015</a:t>
              </a:r>
            </a:p>
          </p:txBody>
        </p:sp>
        <p:sp>
          <p:nvSpPr>
            <p:cNvPr id="9231" name="Text Box 30"/>
            <p:cNvSpPr txBox="1">
              <a:spLocks noChangeArrowheads="1"/>
            </p:cNvSpPr>
            <p:nvPr/>
          </p:nvSpPr>
          <p:spPr bwMode="auto">
            <a:xfrm>
              <a:off x="8375650" y="1706108"/>
              <a:ext cx="552450" cy="20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31.12</a:t>
              </a:r>
            </a:p>
          </p:txBody>
        </p:sp>
        <p:sp>
          <p:nvSpPr>
            <p:cNvPr id="84" name="Pentagon 83"/>
            <p:cNvSpPr/>
            <p:nvPr/>
          </p:nvSpPr>
          <p:spPr bwMode="auto">
            <a:xfrm rot="5400000">
              <a:off x="372710" y="1044499"/>
              <a:ext cx="288031" cy="242378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10800000" scaled="0"/>
            </a:gra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>
                  <a:solidFill>
                    <a:schemeClr val="bg1"/>
                  </a:solidFill>
                  <a:latin typeface="+mn-lt"/>
                </a:rPr>
                <a:t>M</a:t>
              </a:r>
            </a:p>
          </p:txBody>
        </p:sp>
        <p:cxnSp>
          <p:nvCxnSpPr>
            <p:cNvPr id="9233" name="Lige forbindelse 85"/>
            <p:cNvCxnSpPr>
              <a:cxnSpLocks noChangeShapeType="1"/>
            </p:cNvCxnSpPr>
            <p:nvPr/>
          </p:nvCxnSpPr>
          <p:spPr bwMode="auto">
            <a:xfrm>
              <a:off x="287338" y="1914070"/>
              <a:ext cx="8513762" cy="0"/>
            </a:xfrm>
            <a:prstGeom prst="line">
              <a:avLst/>
            </a:prstGeom>
            <a:noFill/>
            <a:ln w="28575" algn="ctr">
              <a:solidFill>
                <a:schemeClr val="hlink"/>
              </a:solidFill>
              <a:round/>
              <a:headEnd/>
              <a:tailEnd type="triangle" w="med" len="med"/>
            </a:ln>
          </p:spPr>
        </p:cxnSp>
        <p:sp>
          <p:nvSpPr>
            <p:cNvPr id="9234" name="Text Box 30"/>
            <p:cNvSpPr txBox="1">
              <a:spLocks noChangeArrowheads="1"/>
            </p:cNvSpPr>
            <p:nvPr/>
          </p:nvSpPr>
          <p:spPr bwMode="auto">
            <a:xfrm>
              <a:off x="3568700" y="1710870"/>
              <a:ext cx="534988" cy="20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01.05</a:t>
              </a:r>
            </a:p>
          </p:txBody>
        </p:sp>
        <p:sp>
          <p:nvSpPr>
            <p:cNvPr id="9235" name="Text Box 30"/>
            <p:cNvSpPr txBox="1">
              <a:spLocks noChangeArrowheads="1"/>
            </p:cNvSpPr>
            <p:nvPr/>
          </p:nvSpPr>
          <p:spPr bwMode="auto">
            <a:xfrm>
              <a:off x="5327650" y="1706108"/>
              <a:ext cx="450850" cy="20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01.08</a:t>
              </a:r>
            </a:p>
          </p:txBody>
        </p:sp>
        <p:sp>
          <p:nvSpPr>
            <p:cNvPr id="9236" name="Text Box 30"/>
            <p:cNvSpPr txBox="1">
              <a:spLocks noChangeArrowheads="1"/>
            </p:cNvSpPr>
            <p:nvPr/>
          </p:nvSpPr>
          <p:spPr bwMode="auto">
            <a:xfrm>
              <a:off x="184150" y="1706108"/>
              <a:ext cx="534988" cy="20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01.12</a:t>
              </a:r>
            </a:p>
          </p:txBody>
        </p:sp>
        <p:cxnSp>
          <p:nvCxnSpPr>
            <p:cNvPr id="9237" name="Lige forbindelse 187"/>
            <p:cNvCxnSpPr>
              <a:cxnSpLocks noChangeShapeType="1"/>
            </p:cNvCxnSpPr>
            <p:nvPr/>
          </p:nvCxnSpPr>
          <p:spPr bwMode="auto">
            <a:xfrm>
              <a:off x="750888" y="1902958"/>
              <a:ext cx="0" cy="455453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38" name="Text Box 30"/>
            <p:cNvSpPr txBox="1">
              <a:spLocks noChangeArrowheads="1"/>
            </p:cNvSpPr>
            <p:nvPr/>
          </p:nvSpPr>
          <p:spPr bwMode="auto">
            <a:xfrm>
              <a:off x="539750" y="1699758"/>
              <a:ext cx="534988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19.12</a:t>
              </a:r>
            </a:p>
          </p:txBody>
        </p:sp>
        <p:cxnSp>
          <p:nvCxnSpPr>
            <p:cNvPr id="9239" name="Lige forbindelse 187"/>
            <p:cNvCxnSpPr>
              <a:cxnSpLocks noChangeShapeType="1"/>
            </p:cNvCxnSpPr>
            <p:nvPr/>
          </p:nvCxnSpPr>
          <p:spPr bwMode="auto">
            <a:xfrm>
              <a:off x="1944688" y="1902958"/>
              <a:ext cx="6350" cy="455453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40" name="Text Box 30"/>
            <p:cNvSpPr txBox="1">
              <a:spLocks noChangeArrowheads="1"/>
            </p:cNvSpPr>
            <p:nvPr/>
          </p:nvSpPr>
          <p:spPr bwMode="auto">
            <a:xfrm>
              <a:off x="1733550" y="1699758"/>
              <a:ext cx="534988" cy="20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01.02</a:t>
              </a:r>
            </a:p>
          </p:txBody>
        </p:sp>
        <p:cxnSp>
          <p:nvCxnSpPr>
            <p:cNvPr id="9241" name="Lige forbindelse 187"/>
            <p:cNvCxnSpPr>
              <a:cxnSpLocks noChangeShapeType="1"/>
            </p:cNvCxnSpPr>
            <p:nvPr/>
          </p:nvCxnSpPr>
          <p:spPr bwMode="auto">
            <a:xfrm>
              <a:off x="2555875" y="1901370"/>
              <a:ext cx="6350" cy="4556125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42" name="Text Box 30"/>
            <p:cNvSpPr txBox="1">
              <a:spLocks noChangeArrowheads="1"/>
            </p:cNvSpPr>
            <p:nvPr/>
          </p:nvSpPr>
          <p:spPr bwMode="auto">
            <a:xfrm>
              <a:off x="2344738" y="1698170"/>
              <a:ext cx="534987" cy="20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01.03</a:t>
              </a:r>
            </a:p>
          </p:txBody>
        </p:sp>
        <p:cxnSp>
          <p:nvCxnSpPr>
            <p:cNvPr id="9243" name="Lige forbindelse 187"/>
            <p:cNvCxnSpPr>
              <a:cxnSpLocks noChangeShapeType="1"/>
            </p:cNvCxnSpPr>
            <p:nvPr/>
          </p:nvCxnSpPr>
          <p:spPr bwMode="auto">
            <a:xfrm>
              <a:off x="1327150" y="1909308"/>
              <a:ext cx="3175" cy="454818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44" name="Text Box 30"/>
            <p:cNvSpPr txBox="1">
              <a:spLocks noChangeArrowheads="1"/>
            </p:cNvSpPr>
            <p:nvPr/>
          </p:nvSpPr>
          <p:spPr bwMode="auto">
            <a:xfrm>
              <a:off x="1116013" y="1706108"/>
              <a:ext cx="534987" cy="20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01.01</a:t>
              </a:r>
            </a:p>
          </p:txBody>
        </p:sp>
        <p:cxnSp>
          <p:nvCxnSpPr>
            <p:cNvPr id="9245" name="Lige forbindelse 187"/>
            <p:cNvCxnSpPr>
              <a:cxnSpLocks noChangeShapeType="1"/>
            </p:cNvCxnSpPr>
            <p:nvPr/>
          </p:nvCxnSpPr>
          <p:spPr bwMode="auto">
            <a:xfrm>
              <a:off x="3168650" y="1909308"/>
              <a:ext cx="6350" cy="454818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2957513" y="1706108"/>
              <a:ext cx="534987" cy="20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01.04</a:t>
              </a:r>
            </a:p>
          </p:txBody>
        </p:sp>
        <p:cxnSp>
          <p:nvCxnSpPr>
            <p:cNvPr id="9247" name="Lige forbindelse 187"/>
            <p:cNvCxnSpPr>
              <a:cxnSpLocks noChangeShapeType="1"/>
            </p:cNvCxnSpPr>
            <p:nvPr/>
          </p:nvCxnSpPr>
          <p:spPr bwMode="auto">
            <a:xfrm>
              <a:off x="4351338" y="1902958"/>
              <a:ext cx="4762" cy="455453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48" name="Text Box 30"/>
            <p:cNvSpPr txBox="1">
              <a:spLocks noChangeArrowheads="1"/>
            </p:cNvSpPr>
            <p:nvPr/>
          </p:nvSpPr>
          <p:spPr bwMode="auto">
            <a:xfrm>
              <a:off x="4140200" y="1699758"/>
              <a:ext cx="534988" cy="20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01.06</a:t>
              </a:r>
            </a:p>
          </p:txBody>
        </p:sp>
        <p:cxnSp>
          <p:nvCxnSpPr>
            <p:cNvPr id="9249" name="Lige forbindelse 187"/>
            <p:cNvCxnSpPr>
              <a:cxnSpLocks noChangeShapeType="1"/>
            </p:cNvCxnSpPr>
            <p:nvPr/>
          </p:nvCxnSpPr>
          <p:spPr bwMode="auto">
            <a:xfrm>
              <a:off x="6770688" y="1909308"/>
              <a:ext cx="26987" cy="454818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50" name="Text Box 30"/>
            <p:cNvSpPr txBox="1">
              <a:spLocks noChangeArrowheads="1"/>
            </p:cNvSpPr>
            <p:nvPr/>
          </p:nvSpPr>
          <p:spPr bwMode="auto">
            <a:xfrm>
              <a:off x="6557963" y="1710870"/>
              <a:ext cx="534987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01.10</a:t>
              </a:r>
            </a:p>
          </p:txBody>
        </p:sp>
        <p:cxnSp>
          <p:nvCxnSpPr>
            <p:cNvPr id="9251" name="Lige forbindelse 187"/>
            <p:cNvCxnSpPr>
              <a:cxnSpLocks noChangeShapeType="1"/>
            </p:cNvCxnSpPr>
            <p:nvPr/>
          </p:nvCxnSpPr>
          <p:spPr bwMode="auto">
            <a:xfrm>
              <a:off x="7367588" y="1902958"/>
              <a:ext cx="9525" cy="4554537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52" name="Text Box 30"/>
            <p:cNvSpPr txBox="1">
              <a:spLocks noChangeArrowheads="1"/>
            </p:cNvSpPr>
            <p:nvPr/>
          </p:nvSpPr>
          <p:spPr bwMode="auto">
            <a:xfrm>
              <a:off x="7132638" y="1706108"/>
              <a:ext cx="534987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01.11</a:t>
              </a:r>
            </a:p>
          </p:txBody>
        </p:sp>
        <p:cxnSp>
          <p:nvCxnSpPr>
            <p:cNvPr id="9253" name="Lige forbindelse 187"/>
            <p:cNvCxnSpPr>
              <a:cxnSpLocks noChangeShapeType="1"/>
            </p:cNvCxnSpPr>
            <p:nvPr/>
          </p:nvCxnSpPr>
          <p:spPr bwMode="auto">
            <a:xfrm>
              <a:off x="7983538" y="1898195"/>
              <a:ext cx="9525" cy="4559300"/>
            </a:xfrm>
            <a:prstGeom prst="line">
              <a:avLst/>
            </a:prstGeom>
            <a:noFill/>
            <a:ln w="6350" algn="ctr">
              <a:solidFill>
                <a:schemeClr val="hlink"/>
              </a:solidFill>
              <a:round/>
              <a:headEnd/>
              <a:tailEnd/>
            </a:ln>
          </p:spPr>
        </p:cxnSp>
        <p:sp>
          <p:nvSpPr>
            <p:cNvPr id="9254" name="Text Box 30"/>
            <p:cNvSpPr txBox="1">
              <a:spLocks noChangeArrowheads="1"/>
            </p:cNvSpPr>
            <p:nvPr/>
          </p:nvSpPr>
          <p:spPr bwMode="auto">
            <a:xfrm>
              <a:off x="7745413" y="1699758"/>
              <a:ext cx="534987" cy="20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da-DK" altLang="da-DK" sz="700">
                  <a:latin typeface="Verdana" pitchFamily="34" charset="0"/>
                </a:rPr>
                <a:t>01.12</a:t>
              </a:r>
            </a:p>
          </p:txBody>
        </p:sp>
        <p:sp>
          <p:nvSpPr>
            <p:cNvPr id="136" name="Rektangel 135"/>
            <p:cNvSpPr/>
            <p:nvPr/>
          </p:nvSpPr>
          <p:spPr>
            <a:xfrm>
              <a:off x="2558906" y="2605251"/>
              <a:ext cx="612789" cy="36038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Accept-test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Rektangel 55"/>
            <p:cNvSpPr/>
            <p:nvPr/>
          </p:nvSpPr>
          <p:spPr bwMode="auto">
            <a:xfrm>
              <a:off x="55362" y="4118252"/>
              <a:ext cx="3730827" cy="3603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Implementeringsaktiviteter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9257" name="Tekstboks 8"/>
            <p:cNvSpPr txBox="1">
              <a:spLocks noChangeArrowheads="1"/>
            </p:cNvSpPr>
            <p:nvPr/>
          </p:nvSpPr>
          <p:spPr bwMode="auto">
            <a:xfrm>
              <a:off x="43754" y="4694560"/>
              <a:ext cx="4780566" cy="1816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da-DK" altLang="da-DK" sz="800" dirty="0">
                  <a:solidFill>
                    <a:srgbClr val="163337"/>
                  </a:solidFill>
                  <a:latin typeface="Verdana" pitchFamily="34" charset="0"/>
                </a:rPr>
                <a:t>M1: Testrapport fra prøvekonvertering 2– </a:t>
              </a:r>
              <a:r>
                <a:rPr lang="da-DK" altLang="da-DK" sz="800" u="sng" dirty="0">
                  <a:solidFill>
                    <a:srgbClr val="163337"/>
                  </a:solidFill>
                  <a:latin typeface="Verdana" pitchFamily="34" charset="0"/>
                </a:rPr>
                <a:t>Godkendt </a:t>
              </a:r>
              <a:r>
                <a:rPr lang="da-DK" altLang="da-DK" sz="800" dirty="0">
                  <a:solidFill>
                    <a:srgbClr val="163337"/>
                  </a:solidFill>
                  <a:latin typeface="Verdana" pitchFamily="34" charset="0"/>
                </a:rPr>
                <a:t>(19-12-2014) (</a:t>
              </a:r>
              <a:r>
                <a:rPr lang="da-DK" altLang="da-DK" sz="800" b="1" dirty="0" err="1">
                  <a:solidFill>
                    <a:srgbClr val="163337"/>
                  </a:solidFill>
                  <a:latin typeface="Verdana" pitchFamily="34" charset="0"/>
                </a:rPr>
                <a:t>Bodsbelagt</a:t>
              </a:r>
              <a:r>
                <a:rPr lang="da-DK" altLang="da-DK" sz="800" b="1" dirty="0">
                  <a:solidFill>
                    <a:srgbClr val="163337"/>
                  </a:solidFill>
                  <a:latin typeface="Verdana" pitchFamily="34" charset="0"/>
                </a:rPr>
                <a:t>)</a:t>
              </a:r>
            </a:p>
            <a:p>
              <a:r>
                <a:rPr lang="da-DK" altLang="da-DK" sz="800" dirty="0">
                  <a:solidFill>
                    <a:srgbClr val="163337"/>
                  </a:solidFill>
                  <a:latin typeface="Verdana" pitchFamily="34" charset="0"/>
                </a:rPr>
                <a:t>M2: 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Implementeringsaktiviteter for ØKF gennemført (06-02-2015)</a:t>
              </a:r>
              <a:endParaRPr lang="da-DK" altLang="da-DK" sz="800" dirty="0">
                <a:solidFill>
                  <a:srgbClr val="163337"/>
                </a:solidFill>
                <a:latin typeface="Verdana" pitchFamily="34" charset="0"/>
              </a:endParaRPr>
            </a:p>
            <a:p>
              <a:r>
                <a:rPr lang="da-DK" altLang="da-DK" sz="800" dirty="0">
                  <a:solidFill>
                    <a:srgbClr val="163337"/>
                  </a:solidFill>
                  <a:latin typeface="Verdana" pitchFamily="34" charset="0"/>
                </a:rPr>
                <a:t>M3: 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Implementeringsaktiviteter for TMF &amp; BIF gennemført (13-02-2015)</a:t>
              </a:r>
              <a:endParaRPr lang="da-DK" altLang="da-DK" sz="800" dirty="0">
                <a:solidFill>
                  <a:srgbClr val="163337"/>
                </a:solidFill>
                <a:latin typeface="Verdana" pitchFamily="34" charset="0"/>
              </a:endParaRPr>
            </a:p>
            <a:p>
              <a:r>
                <a:rPr lang="da-DK" altLang="da-DK" sz="800" dirty="0">
                  <a:solidFill>
                    <a:srgbClr val="163337"/>
                  </a:solidFill>
                  <a:latin typeface="Verdana" pitchFamily="34" charset="0"/>
                </a:rPr>
                <a:t>M4: 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Implementeringsaktiviteter for SUF gennemført (12-03.2015)</a:t>
              </a:r>
              <a:endParaRPr lang="da-DK" altLang="da-DK" sz="800" dirty="0">
                <a:solidFill>
                  <a:srgbClr val="163337"/>
                </a:solidFill>
                <a:latin typeface="Verdana" pitchFamily="34" charset="0"/>
              </a:endParaRPr>
            </a:p>
            <a:p>
              <a:r>
                <a:rPr lang="da-DK" altLang="da-DK" sz="800" dirty="0">
                  <a:solidFill>
                    <a:srgbClr val="163337"/>
                  </a:solidFill>
                  <a:latin typeface="Verdana" pitchFamily="34" charset="0"/>
                </a:rPr>
                <a:t>M5: 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Implementeringsaktiviteter for BUF gennemført (27-03-2015) </a:t>
              </a:r>
            </a:p>
            <a:p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M6</a:t>
              </a:r>
              <a:r>
                <a:rPr lang="da-DK" altLang="da-DK" sz="800" dirty="0">
                  <a:solidFill>
                    <a:srgbClr val="163337"/>
                  </a:solidFill>
                  <a:latin typeface="Verdana" pitchFamily="34" charset="0"/>
                </a:rPr>
                <a:t>: 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Liste over medarbejdere, der skal hjemtages, modtaget </a:t>
              </a:r>
              <a:r>
                <a:rPr lang="da-DK" altLang="da-DK" sz="800" u="sng" dirty="0" smtClean="0">
                  <a:solidFill>
                    <a:srgbClr val="163337"/>
                  </a:solidFill>
                  <a:latin typeface="Verdana" pitchFamily="34" charset="0"/>
                </a:rPr>
                <a:t>(01-04-2015)</a:t>
              </a:r>
            </a:p>
            <a:p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M7: Implementeringsaktiviteter for KFF + registrant kontering gennemført </a:t>
              </a:r>
              <a:r>
                <a:rPr lang="da-DK" altLang="da-DK" sz="800" u="sng" dirty="0" smtClean="0">
                  <a:solidFill>
                    <a:srgbClr val="163337"/>
                  </a:solidFill>
                  <a:latin typeface="Verdana" pitchFamily="34" charset="0"/>
                </a:rPr>
                <a:t>(10-04-2015)</a:t>
              </a:r>
            </a:p>
            <a:p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M8: Implementeringsaktiviteter for SOF </a:t>
              </a:r>
              <a:r>
                <a:rPr lang="da-DK" altLang="da-DK" sz="800" u="sng" dirty="0" smtClean="0">
                  <a:solidFill>
                    <a:srgbClr val="163337"/>
                  </a:solidFill>
                  <a:latin typeface="Verdana" pitchFamily="34" charset="0"/>
                </a:rPr>
                <a:t>(24-04-2015)</a:t>
              </a:r>
            </a:p>
            <a:p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M9: Implementeringsaktiviteterne inden konvertering afsluttet (30-04-2015)</a:t>
              </a:r>
              <a:endParaRPr lang="da-DK" altLang="da-DK" sz="800" u="sng" dirty="0">
                <a:solidFill>
                  <a:srgbClr val="163337"/>
                </a:solidFill>
                <a:latin typeface="Verdana" pitchFamily="34" charset="0"/>
              </a:endParaRPr>
            </a:p>
            <a:p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M10: Testrapport fra bruttolønstest – </a:t>
              </a:r>
              <a:r>
                <a:rPr lang="da-DK" altLang="da-DK" sz="800" u="sng" dirty="0" smtClean="0">
                  <a:solidFill>
                    <a:srgbClr val="163337"/>
                  </a:solidFill>
                  <a:latin typeface="Verdana" pitchFamily="34" charset="0"/>
                </a:rPr>
                <a:t>Godkendt 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(18-05-2015) (</a:t>
              </a:r>
              <a:r>
                <a:rPr lang="da-DK" altLang="da-DK" sz="800" b="1" dirty="0" err="1" smtClean="0">
                  <a:solidFill>
                    <a:srgbClr val="163337"/>
                  </a:solidFill>
                  <a:latin typeface="Verdana" pitchFamily="34" charset="0"/>
                </a:rPr>
                <a:t>Bodsbelagt</a:t>
              </a:r>
              <a:r>
                <a:rPr lang="da-DK" altLang="da-DK" sz="800" b="1" dirty="0" smtClean="0">
                  <a:solidFill>
                    <a:srgbClr val="163337"/>
                  </a:solidFill>
                  <a:latin typeface="Verdana" pitchFamily="34" charset="0"/>
                </a:rPr>
                <a:t>)</a:t>
              </a:r>
              <a:endParaRPr lang="da-DK" altLang="da-DK" sz="800" dirty="0" smtClean="0">
                <a:solidFill>
                  <a:srgbClr val="163337"/>
                </a:solidFill>
                <a:latin typeface="Verdana" pitchFamily="34" charset="0"/>
              </a:endParaRPr>
            </a:p>
            <a:p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M11: Testrapport fra accepttesten – </a:t>
              </a:r>
              <a:r>
                <a:rPr lang="da-DK" altLang="da-DK" sz="800" u="sng" dirty="0" smtClean="0">
                  <a:solidFill>
                    <a:srgbClr val="163337"/>
                  </a:solidFill>
                  <a:latin typeface="Verdana" pitchFamily="34" charset="0"/>
                </a:rPr>
                <a:t>Godkendt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  (18-05-2015) (</a:t>
              </a:r>
              <a:r>
                <a:rPr lang="da-DK" altLang="da-DK" sz="800" b="1" dirty="0" err="1" smtClean="0">
                  <a:solidFill>
                    <a:srgbClr val="163337"/>
                  </a:solidFill>
                  <a:latin typeface="Verdana" pitchFamily="34" charset="0"/>
                </a:rPr>
                <a:t>Bodsbelagt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)</a:t>
              </a:r>
              <a:endParaRPr lang="da-DK" altLang="da-DK" sz="800" dirty="0">
                <a:solidFill>
                  <a:srgbClr val="163337"/>
                </a:solidFill>
                <a:latin typeface="Verdana" pitchFamily="34" charset="0"/>
              </a:endParaRPr>
            </a:p>
            <a:p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M12: Driftsstart på Opus Personale – </a:t>
              </a:r>
              <a:r>
                <a:rPr lang="da-DK" altLang="da-DK" sz="800" u="sng" dirty="0" smtClean="0">
                  <a:solidFill>
                    <a:srgbClr val="163337"/>
                  </a:solidFill>
                  <a:latin typeface="Verdana" pitchFamily="34" charset="0"/>
                </a:rPr>
                <a:t>Godkendt 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(01-07-2015) (</a:t>
              </a:r>
              <a:r>
                <a:rPr lang="da-DK" altLang="da-DK" sz="800" b="1" dirty="0" err="1" smtClean="0">
                  <a:solidFill>
                    <a:srgbClr val="163337"/>
                  </a:solidFill>
                  <a:latin typeface="Verdana" pitchFamily="34" charset="0"/>
                </a:rPr>
                <a:t>Bodsbelagt</a:t>
              </a:r>
              <a:r>
                <a:rPr lang="da-DK" altLang="da-DK" sz="800" b="1" dirty="0" smtClean="0">
                  <a:solidFill>
                    <a:srgbClr val="163337"/>
                  </a:solidFill>
                  <a:latin typeface="Verdana" pitchFamily="34" charset="0"/>
                </a:rPr>
                <a:t>)</a:t>
              </a:r>
              <a:endParaRPr lang="da-DK" altLang="da-DK" sz="800" dirty="0">
                <a:solidFill>
                  <a:srgbClr val="163337"/>
                </a:solidFill>
                <a:latin typeface="Verdana" pitchFamily="34" charset="0"/>
              </a:endParaRPr>
            </a:p>
            <a:p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M13: Projektafslutning – </a:t>
              </a:r>
              <a:r>
                <a:rPr lang="da-DK" altLang="da-DK" sz="800" u="sng" dirty="0" smtClean="0">
                  <a:solidFill>
                    <a:srgbClr val="163337"/>
                  </a:solidFill>
                  <a:latin typeface="Verdana" pitchFamily="34" charset="0"/>
                </a:rPr>
                <a:t>Godkendt 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(25-09-2015) (</a:t>
              </a:r>
              <a:r>
                <a:rPr lang="da-DK" altLang="da-DK" sz="800" b="1" dirty="0" err="1" smtClean="0">
                  <a:solidFill>
                    <a:srgbClr val="163337"/>
                  </a:solidFill>
                  <a:latin typeface="Verdana" pitchFamily="34" charset="0"/>
                </a:rPr>
                <a:t>Bodsbelagt</a:t>
              </a:r>
              <a:r>
                <a:rPr lang="da-DK" altLang="da-DK" sz="800" b="1" dirty="0" smtClean="0">
                  <a:solidFill>
                    <a:srgbClr val="163337"/>
                  </a:solidFill>
                  <a:latin typeface="Verdana" pitchFamily="34" charset="0"/>
                </a:rPr>
                <a:t>)</a:t>
              </a:r>
            </a:p>
            <a:p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M14: </a:t>
              </a:r>
              <a:r>
                <a:rPr lang="da-DK" altLang="da-DK" sz="800" dirty="0" err="1" smtClean="0">
                  <a:solidFill>
                    <a:srgbClr val="163337"/>
                  </a:solidFill>
                  <a:latin typeface="Verdana" pitchFamily="34" charset="0"/>
                </a:rPr>
                <a:t>Lønopgaven</a:t>
              </a:r>
              <a:r>
                <a:rPr lang="da-DK" altLang="da-DK" sz="800" dirty="0" smtClean="0">
                  <a:solidFill>
                    <a:srgbClr val="163337"/>
                  </a:solidFill>
                  <a:latin typeface="Verdana" pitchFamily="34" charset="0"/>
                </a:rPr>
                <a:t> og medarbejdere er hjemtaget </a:t>
              </a:r>
              <a:r>
                <a:rPr lang="da-DK" altLang="da-DK" sz="800" u="sng" dirty="0" smtClean="0">
                  <a:solidFill>
                    <a:srgbClr val="163337"/>
                  </a:solidFill>
                  <a:latin typeface="Verdana" pitchFamily="34" charset="0"/>
                </a:rPr>
                <a:t>(01-10-2015)</a:t>
              </a:r>
              <a:endParaRPr lang="da-DK" altLang="da-DK" sz="800" u="sng" dirty="0">
                <a:solidFill>
                  <a:srgbClr val="163337"/>
                </a:solidFill>
                <a:latin typeface="Verdana" pitchFamily="34" charset="0"/>
              </a:endParaRPr>
            </a:p>
          </p:txBody>
        </p:sp>
        <p:sp>
          <p:nvSpPr>
            <p:cNvPr id="58" name="Pentagon 57"/>
            <p:cNvSpPr/>
            <p:nvPr/>
          </p:nvSpPr>
          <p:spPr bwMode="auto">
            <a:xfrm rot="5400000">
              <a:off x="624734" y="1980607"/>
              <a:ext cx="288032" cy="242371"/>
            </a:xfrm>
            <a:prstGeom prst="homePlate">
              <a:avLst/>
            </a:prstGeom>
            <a:solidFill>
              <a:srgbClr val="FF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>
                  <a:solidFill>
                    <a:schemeClr val="bg1"/>
                  </a:solidFill>
                  <a:latin typeface="+mn-lt"/>
                </a:rPr>
                <a:t>M1</a:t>
              </a:r>
            </a:p>
          </p:txBody>
        </p:sp>
        <p:sp>
          <p:nvSpPr>
            <p:cNvPr id="59" name="Rektangel 58"/>
            <p:cNvSpPr/>
            <p:nvPr/>
          </p:nvSpPr>
          <p:spPr>
            <a:xfrm>
              <a:off x="55362" y="2209933"/>
              <a:ext cx="612789" cy="3603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Prøve </a:t>
              </a:r>
              <a:r>
                <a:rPr lang="da-DK" sz="900" b="1" dirty="0" err="1" smtClean="0">
                  <a:solidFill>
                    <a:schemeClr val="bg1"/>
                  </a:solidFill>
                </a:rPr>
                <a:t>kon</a:t>
              </a:r>
              <a:r>
                <a:rPr lang="da-DK" sz="900" b="1" dirty="0" smtClean="0">
                  <a:solidFill>
                    <a:schemeClr val="bg1"/>
                  </a:solidFill>
                </a:rPr>
                <a:t>. 2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Pentagon 60"/>
            <p:cNvSpPr/>
            <p:nvPr/>
          </p:nvSpPr>
          <p:spPr bwMode="auto">
            <a:xfrm rot="5400000">
              <a:off x="3910099" y="2871705"/>
              <a:ext cx="414045" cy="242371"/>
            </a:xfrm>
            <a:prstGeom prst="homePlate">
              <a:avLst/>
            </a:prstGeom>
            <a:solidFill>
              <a:srgbClr val="FF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 smtClean="0">
                  <a:solidFill>
                    <a:schemeClr val="bg1"/>
                  </a:solidFill>
                  <a:latin typeface="+mn-lt"/>
                </a:rPr>
                <a:t>M10/M11</a:t>
              </a:r>
              <a:endParaRPr lang="da-DK" sz="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66" name="Rektangel 65"/>
            <p:cNvSpPr/>
            <p:nvPr/>
          </p:nvSpPr>
          <p:spPr>
            <a:xfrm>
              <a:off x="3166932" y="3038670"/>
              <a:ext cx="612789" cy="3588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err="1" smtClean="0">
                  <a:solidFill>
                    <a:schemeClr val="bg1"/>
                  </a:solidFill>
                </a:rPr>
                <a:t>Brutto-lønstest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67" name="Rektangel 66"/>
            <p:cNvSpPr/>
            <p:nvPr/>
          </p:nvSpPr>
          <p:spPr bwMode="auto">
            <a:xfrm>
              <a:off x="4805270" y="4118252"/>
              <a:ext cx="1377981" cy="360390"/>
            </a:xfrm>
            <a:prstGeom prst="rect">
              <a:avLst/>
            </a:prstGeom>
            <a:gradFill>
              <a:gsLst>
                <a:gs pos="100000">
                  <a:srgbClr val="163337"/>
                </a:gs>
                <a:gs pos="10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</a:gra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Drifts prøve </a:t>
              </a:r>
            </a:p>
          </p:txBody>
        </p:sp>
        <p:sp>
          <p:nvSpPr>
            <p:cNvPr id="68" name="Rektangel 67"/>
            <p:cNvSpPr/>
            <p:nvPr/>
          </p:nvSpPr>
          <p:spPr bwMode="auto">
            <a:xfrm>
              <a:off x="5976871" y="3505431"/>
              <a:ext cx="692166" cy="3603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Projekt-afslutning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Rektangel 68"/>
            <p:cNvSpPr/>
            <p:nvPr/>
          </p:nvSpPr>
          <p:spPr>
            <a:xfrm>
              <a:off x="4355996" y="4694559"/>
              <a:ext cx="449273" cy="3588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err="1" smtClean="0">
                  <a:solidFill>
                    <a:schemeClr val="bg1"/>
                  </a:solidFill>
                </a:rPr>
                <a:t>Udd</a:t>
              </a:r>
              <a:r>
                <a:rPr lang="da-DK" sz="900" b="1" dirty="0" smtClean="0">
                  <a:solidFill>
                    <a:schemeClr val="bg1"/>
                  </a:solidFill>
                </a:rPr>
                <a:t>.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Rektangel 69"/>
            <p:cNvSpPr/>
            <p:nvPr/>
          </p:nvSpPr>
          <p:spPr>
            <a:xfrm>
              <a:off x="5651426" y="4688208"/>
              <a:ext cx="1133501" cy="36038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Uddannelse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Pentagon 70"/>
            <p:cNvSpPr/>
            <p:nvPr/>
          </p:nvSpPr>
          <p:spPr bwMode="auto">
            <a:xfrm rot="5400000">
              <a:off x="1804279" y="1026499"/>
              <a:ext cx="252029" cy="242378"/>
            </a:xfrm>
            <a:prstGeom prst="homePlate">
              <a:avLst/>
            </a:prstGeom>
            <a:solidFill>
              <a:srgbClr val="FF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>
                  <a:solidFill>
                    <a:schemeClr val="bg1"/>
                  </a:solidFill>
                  <a:latin typeface="+mn-lt"/>
                </a:rPr>
                <a:t>M</a:t>
              </a:r>
            </a:p>
          </p:txBody>
        </p:sp>
        <p:sp>
          <p:nvSpPr>
            <p:cNvPr id="9267" name="Tekstboks 129"/>
            <p:cNvSpPr txBox="1">
              <a:spLocks noChangeArrowheads="1"/>
            </p:cNvSpPr>
            <p:nvPr/>
          </p:nvSpPr>
          <p:spPr bwMode="auto">
            <a:xfrm>
              <a:off x="2051483" y="1084074"/>
              <a:ext cx="1812058" cy="215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da-DK" altLang="da-DK" sz="800" dirty="0">
                  <a:latin typeface="Verdana" pitchFamily="34" charset="0"/>
                </a:rPr>
                <a:t>= </a:t>
              </a:r>
              <a:r>
                <a:rPr lang="da-DK" altLang="da-DK" sz="800" dirty="0" err="1">
                  <a:latin typeface="Verdana" pitchFamily="34" charset="0"/>
                </a:rPr>
                <a:t>B</a:t>
              </a:r>
              <a:r>
                <a:rPr lang="da-DK" altLang="da-DK" sz="800" dirty="0" err="1" smtClean="0">
                  <a:latin typeface="Verdana" pitchFamily="34" charset="0"/>
                </a:rPr>
                <a:t>odsbelagte</a:t>
              </a:r>
              <a:r>
                <a:rPr lang="da-DK" altLang="da-DK" sz="800" dirty="0" smtClean="0">
                  <a:latin typeface="Verdana" pitchFamily="34" charset="0"/>
                </a:rPr>
                <a:t> milepæl, Løn</a:t>
              </a:r>
              <a:endParaRPr lang="da-DK" altLang="da-DK" sz="800" dirty="0">
                <a:latin typeface="Verdana" pitchFamily="34" charset="0"/>
              </a:endParaRPr>
            </a:p>
          </p:txBody>
        </p:sp>
        <p:sp>
          <p:nvSpPr>
            <p:cNvPr id="62" name="Rektangel 61"/>
            <p:cNvSpPr/>
            <p:nvPr/>
          </p:nvSpPr>
          <p:spPr>
            <a:xfrm>
              <a:off x="4408386" y="4118252"/>
              <a:ext cx="415934" cy="36039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err="1" smtClean="0">
                  <a:solidFill>
                    <a:schemeClr val="bg1"/>
                  </a:solidFill>
                  <a:latin typeface="+mj-lt"/>
                </a:rPr>
                <a:t>Kon-ver</a:t>
              </a:r>
              <a:r>
                <a:rPr lang="da-DK" sz="900" b="1" dirty="0" smtClean="0">
                  <a:solidFill>
                    <a:schemeClr val="bg1"/>
                  </a:solidFill>
                  <a:latin typeface="+mj-lt"/>
                </a:rPr>
                <a:t>.</a:t>
              </a:r>
              <a:endParaRPr lang="da-DK" sz="9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5" name="Rektangel 64"/>
            <p:cNvSpPr/>
            <p:nvPr/>
          </p:nvSpPr>
          <p:spPr>
            <a:xfrm>
              <a:off x="3760671" y="3505431"/>
              <a:ext cx="612789" cy="3603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Flow test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2" name="Rektangel 71"/>
            <p:cNvSpPr/>
            <p:nvPr/>
          </p:nvSpPr>
          <p:spPr>
            <a:xfrm>
              <a:off x="1377779" y="3038670"/>
              <a:ext cx="546112" cy="3588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Int. test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Rektangel 72"/>
            <p:cNvSpPr/>
            <p:nvPr/>
          </p:nvSpPr>
          <p:spPr>
            <a:xfrm>
              <a:off x="1330153" y="2605251"/>
              <a:ext cx="612789" cy="36038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Funk. test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Rektangel 73"/>
            <p:cNvSpPr/>
            <p:nvPr/>
          </p:nvSpPr>
          <p:spPr>
            <a:xfrm>
              <a:off x="395095" y="2605251"/>
              <a:ext cx="900132" cy="36038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smtClean="0">
                  <a:solidFill>
                    <a:schemeClr val="bg1"/>
                  </a:solidFill>
                </a:rPr>
                <a:t>Udviklingskrav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75" name="Pentagon 74"/>
            <p:cNvSpPr/>
            <p:nvPr/>
          </p:nvSpPr>
          <p:spPr bwMode="auto">
            <a:xfrm rot="5400000">
              <a:off x="1882144" y="3817203"/>
              <a:ext cx="288031" cy="242378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10800000" scaled="0"/>
            </a:gra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 smtClean="0">
                  <a:solidFill>
                    <a:schemeClr val="bg1"/>
                  </a:solidFill>
                  <a:latin typeface="+mn-lt"/>
                </a:rPr>
                <a:t>M2</a:t>
              </a:r>
              <a:endParaRPr lang="da-DK" sz="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55" name="Pentagon 54"/>
            <p:cNvSpPr/>
            <p:nvPr/>
          </p:nvSpPr>
          <p:spPr bwMode="auto">
            <a:xfrm rot="5400000">
              <a:off x="3152174" y="3817203"/>
              <a:ext cx="288031" cy="242378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10800000" scaled="0"/>
            </a:gra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 smtClean="0">
                  <a:solidFill>
                    <a:schemeClr val="bg1"/>
                  </a:solidFill>
                  <a:latin typeface="+mn-lt"/>
                </a:rPr>
                <a:t>M7</a:t>
              </a:r>
              <a:endParaRPr lang="da-DK" sz="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81" name="Pentagon 80"/>
            <p:cNvSpPr/>
            <p:nvPr/>
          </p:nvSpPr>
          <p:spPr bwMode="auto">
            <a:xfrm rot="5400000">
              <a:off x="2124522" y="3817203"/>
              <a:ext cx="288031" cy="242378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10800000" scaled="0"/>
            </a:gra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 smtClean="0">
                  <a:solidFill>
                    <a:schemeClr val="bg1"/>
                  </a:solidFill>
                  <a:latin typeface="+mn-lt"/>
                </a:rPr>
                <a:t>M3</a:t>
              </a:r>
              <a:endParaRPr lang="da-DK" sz="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82" name="Pentagon 81"/>
            <p:cNvSpPr/>
            <p:nvPr/>
          </p:nvSpPr>
          <p:spPr bwMode="auto">
            <a:xfrm rot="5400000">
              <a:off x="2614520" y="3817203"/>
              <a:ext cx="288031" cy="242378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10800000" scaled="0"/>
            </a:gra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 smtClean="0">
                  <a:solidFill>
                    <a:schemeClr val="bg1"/>
                  </a:solidFill>
                  <a:latin typeface="+mn-lt"/>
                </a:rPr>
                <a:t>M4</a:t>
              </a:r>
              <a:endParaRPr lang="da-DK" sz="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83" name="Pentagon 82"/>
            <p:cNvSpPr/>
            <p:nvPr/>
          </p:nvSpPr>
          <p:spPr bwMode="auto">
            <a:xfrm rot="5400000">
              <a:off x="2843808" y="3817203"/>
              <a:ext cx="288031" cy="242378"/>
            </a:xfrm>
            <a:prstGeom prst="homePlate">
              <a:avLst/>
            </a:prstGeom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8000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10800000" scaled="0"/>
            </a:gra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 smtClean="0">
                  <a:solidFill>
                    <a:schemeClr val="bg1"/>
                  </a:solidFill>
                  <a:latin typeface="+mn-lt"/>
                </a:rPr>
                <a:t>M5</a:t>
              </a:r>
              <a:endParaRPr lang="da-DK" sz="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60" name="Pentagon 59"/>
            <p:cNvSpPr/>
            <p:nvPr/>
          </p:nvSpPr>
          <p:spPr bwMode="auto">
            <a:xfrm rot="5400000">
              <a:off x="4659114" y="3845090"/>
              <a:ext cx="303474" cy="242378"/>
            </a:xfrm>
            <a:prstGeom prst="homePlate">
              <a:avLst/>
            </a:prstGeom>
            <a:solidFill>
              <a:srgbClr val="FF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 smtClean="0">
                  <a:solidFill>
                    <a:schemeClr val="bg1"/>
                  </a:solidFill>
                  <a:latin typeface="+mn-lt"/>
                </a:rPr>
                <a:t>M12</a:t>
              </a:r>
              <a:endParaRPr lang="da-DK" sz="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63" name="Pentagon 62"/>
            <p:cNvSpPr/>
            <p:nvPr/>
          </p:nvSpPr>
          <p:spPr bwMode="auto">
            <a:xfrm rot="5400000">
              <a:off x="6534151" y="3249747"/>
              <a:ext cx="270030" cy="242371"/>
            </a:xfrm>
            <a:prstGeom prst="homePlate">
              <a:avLst/>
            </a:prstGeom>
            <a:solidFill>
              <a:srgbClr val="FF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vert270" lIns="3600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800" b="1" dirty="0" smtClean="0">
                  <a:solidFill>
                    <a:schemeClr val="bg1"/>
                  </a:solidFill>
                  <a:latin typeface="+mn-lt"/>
                </a:rPr>
                <a:t>M13</a:t>
              </a:r>
              <a:endParaRPr lang="da-DK" sz="8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64" name="Rektangel 63"/>
            <p:cNvSpPr/>
            <p:nvPr/>
          </p:nvSpPr>
          <p:spPr>
            <a:xfrm>
              <a:off x="361756" y="3433988"/>
              <a:ext cx="2108248" cy="36038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900" b="1" dirty="0" err="1" smtClean="0">
                  <a:solidFill>
                    <a:schemeClr val="bg1"/>
                  </a:solidFill>
                </a:rPr>
                <a:t>Apos</a:t>
              </a:r>
              <a:r>
                <a:rPr lang="da-DK" sz="900" b="1" dirty="0" smtClean="0">
                  <a:solidFill>
                    <a:schemeClr val="bg1"/>
                  </a:solidFill>
                </a:rPr>
                <a:t> </a:t>
              </a:r>
              <a:r>
                <a:rPr lang="da-DK" sz="900" b="1" dirty="0" err="1" smtClean="0">
                  <a:solidFill>
                    <a:schemeClr val="bg1"/>
                  </a:solidFill>
                </a:rPr>
                <a:t>Broker</a:t>
              </a:r>
              <a:r>
                <a:rPr lang="da-DK" sz="900" b="1" dirty="0" smtClean="0">
                  <a:solidFill>
                    <a:schemeClr val="bg1"/>
                  </a:solidFill>
                </a:rPr>
                <a:t> udvikling</a:t>
              </a:r>
              <a:endParaRPr lang="da-DK" sz="9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7" name="Pentagon 76"/>
          <p:cNvSpPr/>
          <p:nvPr/>
        </p:nvSpPr>
        <p:spPr bwMode="auto">
          <a:xfrm rot="5400000">
            <a:off x="2952462" y="2088617"/>
            <a:ext cx="414014" cy="242366"/>
          </a:xfrm>
          <a:prstGeom prst="homePlate">
            <a:avLst/>
          </a:prstGeom>
          <a:solidFill>
            <a:srgbClr val="92D05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lIns="3600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dirty="0" smtClean="0">
                <a:solidFill>
                  <a:schemeClr val="bg1"/>
                </a:solidFill>
                <a:latin typeface="+mn-lt"/>
              </a:rPr>
              <a:t>M6</a:t>
            </a:r>
            <a:endParaRPr lang="da-DK" sz="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8" name="Pentagon 77"/>
          <p:cNvSpPr/>
          <p:nvPr/>
        </p:nvSpPr>
        <p:spPr bwMode="auto">
          <a:xfrm rot="5400000">
            <a:off x="6577968" y="2502631"/>
            <a:ext cx="414014" cy="242366"/>
          </a:xfrm>
          <a:prstGeom prst="homePlate">
            <a:avLst/>
          </a:prstGeom>
          <a:solidFill>
            <a:srgbClr val="92D05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lIns="3600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dirty="0" smtClean="0">
                <a:solidFill>
                  <a:schemeClr val="bg1"/>
                </a:solidFill>
                <a:latin typeface="+mn-lt"/>
              </a:rPr>
              <a:t>M14</a:t>
            </a:r>
            <a:endParaRPr lang="da-DK" sz="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0" name="Pentagon 79"/>
          <p:cNvSpPr/>
          <p:nvPr/>
        </p:nvSpPr>
        <p:spPr bwMode="auto">
          <a:xfrm rot="5400000">
            <a:off x="3893116" y="1088846"/>
            <a:ext cx="252010" cy="242373"/>
          </a:xfrm>
          <a:prstGeom prst="homePlate">
            <a:avLst/>
          </a:prstGeom>
          <a:solidFill>
            <a:srgbClr val="92D05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lIns="3600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dirty="0">
                <a:solidFill>
                  <a:schemeClr val="bg1"/>
                </a:solidFill>
                <a:latin typeface="+mn-lt"/>
              </a:rPr>
              <a:t>M</a:t>
            </a:r>
          </a:p>
        </p:txBody>
      </p:sp>
      <p:sp>
        <p:nvSpPr>
          <p:cNvPr id="85" name="Tekstboks 84"/>
          <p:cNvSpPr txBox="1"/>
          <p:nvPr/>
        </p:nvSpPr>
        <p:spPr>
          <a:xfrm>
            <a:off x="4170004" y="1094195"/>
            <a:ext cx="14814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Milepæl, Hjemtagelsen</a:t>
            </a:r>
            <a:endParaRPr lang="da-DK" sz="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9" name="Pentagon 78"/>
          <p:cNvSpPr/>
          <p:nvPr/>
        </p:nvSpPr>
        <p:spPr bwMode="auto">
          <a:xfrm>
            <a:off x="4805434" y="5646738"/>
            <a:ext cx="1992289" cy="393700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lIns="3600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Pentagon 87"/>
          <p:cNvSpPr/>
          <p:nvPr/>
        </p:nvSpPr>
        <p:spPr bwMode="auto">
          <a:xfrm>
            <a:off x="6797723" y="5646738"/>
            <a:ext cx="2143125" cy="393700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lIns="3600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0" name="Tekstboks 84"/>
          <p:cNvSpPr txBox="1">
            <a:spLocks noChangeArrowheads="1"/>
          </p:cNvSpPr>
          <p:nvPr/>
        </p:nvSpPr>
        <p:spPr bwMode="auto">
          <a:xfrm>
            <a:off x="4851448" y="5797550"/>
            <a:ext cx="1946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800" dirty="0" err="1">
                <a:solidFill>
                  <a:schemeClr val="bg1"/>
                </a:solidFill>
              </a:rPr>
              <a:t>Lønanvisning</a:t>
            </a:r>
            <a:r>
              <a:rPr lang="da-DK" sz="800" dirty="0">
                <a:solidFill>
                  <a:schemeClr val="bg1"/>
                </a:solidFill>
              </a:rPr>
              <a:t> varetages af KMD BPO</a:t>
            </a:r>
          </a:p>
        </p:txBody>
      </p:sp>
      <p:sp>
        <p:nvSpPr>
          <p:cNvPr id="91" name="Tekstboks 77"/>
          <p:cNvSpPr txBox="1">
            <a:spLocks noChangeArrowheads="1"/>
          </p:cNvSpPr>
          <p:nvPr/>
        </p:nvSpPr>
        <p:spPr bwMode="auto">
          <a:xfrm>
            <a:off x="6906446" y="5719763"/>
            <a:ext cx="16779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800" dirty="0" err="1">
                <a:solidFill>
                  <a:schemeClr val="bg1"/>
                </a:solidFill>
              </a:rPr>
              <a:t>Lønanvisning</a:t>
            </a:r>
            <a:r>
              <a:rPr lang="da-DK" sz="800" dirty="0">
                <a:solidFill>
                  <a:schemeClr val="bg1"/>
                </a:solidFill>
              </a:rPr>
              <a:t> varetages af KK</a:t>
            </a:r>
          </a:p>
        </p:txBody>
      </p:sp>
      <p:sp>
        <p:nvSpPr>
          <p:cNvPr id="92" name="Pentagon 91"/>
          <p:cNvSpPr/>
          <p:nvPr/>
        </p:nvSpPr>
        <p:spPr bwMode="auto">
          <a:xfrm rot="5400000">
            <a:off x="3393577" y="3816943"/>
            <a:ext cx="288009" cy="242373"/>
          </a:xfrm>
          <a:prstGeom prst="homePlat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8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0800000" scaled="0"/>
          </a:gra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lIns="3600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dirty="0" smtClean="0">
                <a:solidFill>
                  <a:schemeClr val="bg1"/>
                </a:solidFill>
                <a:latin typeface="+mn-lt"/>
              </a:rPr>
              <a:t>M8</a:t>
            </a:r>
            <a:endParaRPr lang="da-DK" sz="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3" name="Pentagon 92"/>
          <p:cNvSpPr/>
          <p:nvPr/>
        </p:nvSpPr>
        <p:spPr bwMode="auto">
          <a:xfrm rot="5400000">
            <a:off x="3632743" y="3816943"/>
            <a:ext cx="288009" cy="242373"/>
          </a:xfrm>
          <a:prstGeom prst="homePlate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8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0800000" scaled="0"/>
          </a:gra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lIns="36000" tIns="0" rIns="0" b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dirty="0" smtClean="0">
                <a:solidFill>
                  <a:schemeClr val="bg1"/>
                </a:solidFill>
                <a:latin typeface="+mn-lt"/>
              </a:rPr>
              <a:t>M9</a:t>
            </a:r>
            <a:endParaRPr lang="da-DK" sz="8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ctrTitle"/>
          </p:nvPr>
        </p:nvSpPr>
        <p:spPr>
          <a:xfrm>
            <a:off x="250825" y="569913"/>
            <a:ext cx="8001000" cy="914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da-DK" sz="2800" smtClean="0">
                <a:latin typeface="Verdana" pitchFamily="34" charset="0"/>
                <a:ea typeface="Gill Sans"/>
                <a:cs typeface="Verdana" pitchFamily="34" charset="0"/>
              </a:rPr>
              <a:t>Løn - Kommende aktiviteter</a:t>
            </a:r>
            <a:r>
              <a:rPr lang="da-DK" smtClean="0">
                <a:latin typeface="Verdana" pitchFamily="34" charset="0"/>
                <a:ea typeface="Gill Sans"/>
                <a:cs typeface="Verdana" pitchFamily="34" charset="0"/>
              </a:rPr>
              <a:t/>
            </a:r>
            <a:br>
              <a:rPr lang="da-DK" smtClean="0">
                <a:latin typeface="Verdana" pitchFamily="34" charset="0"/>
                <a:ea typeface="Gill Sans"/>
                <a:cs typeface="Verdana" pitchFamily="34" charset="0"/>
              </a:rPr>
            </a:br>
            <a:endParaRPr lang="da-DK" sz="2400" i="1" smtClean="0">
              <a:latin typeface="Verdana" pitchFamily="34" charset="0"/>
              <a:ea typeface="Gill Sans"/>
              <a:cs typeface="Verdana" pitchFamily="34" charset="0"/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quarter" idx="4294967295"/>
          </p:nvPr>
        </p:nvSpPr>
        <p:spPr>
          <a:xfrm>
            <a:off x="457200" y="274638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294FA1-9F94-44F4-B78F-4FDF76BC53DA}" type="datetime1">
              <a:rPr lang="da-DK"/>
              <a:pPr>
                <a:defRPr/>
              </a:pPr>
              <a:t>02-02-2015</a:t>
            </a:fld>
            <a:endParaRPr lang="da-DK" dirty="0"/>
          </a:p>
        </p:txBody>
      </p:sp>
      <p:sp>
        <p:nvSpPr>
          <p:cNvPr id="12" name="Tekstboks 11"/>
          <p:cNvSpPr txBox="1"/>
          <p:nvPr/>
        </p:nvSpPr>
        <p:spPr>
          <a:xfrm>
            <a:off x="250825" y="1484313"/>
            <a:ext cx="8713788" cy="4308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6213" indent="-176213">
              <a:defRPr/>
            </a:pPr>
            <a:r>
              <a:rPr lang="da-DK" sz="1600" b="1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 </a:t>
            </a:r>
            <a:r>
              <a:rPr lang="da-DK" sz="1600" b="1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og opsætning </a:t>
            </a:r>
          </a:p>
          <a:p>
            <a:pPr marL="722313" lvl="1" indent="-265113">
              <a:buFont typeface="Wingdings" pitchFamily="2" charset="2"/>
              <a:buChar char="Ø"/>
              <a:defRPr/>
            </a:pP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Opsætningsaktiviteter – </a:t>
            </a:r>
            <a:r>
              <a:rPr lang="da-DK" sz="1600" dirty="0" err="1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organisationshieraki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inkl. afklaringer 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og håndtering af afledte konsekvenser </a:t>
            </a:r>
          </a:p>
          <a:p>
            <a:pPr marL="722313" lvl="1" indent="-265113">
              <a:buFont typeface="Wingdings" pitchFamily="2" charset="2"/>
              <a:buChar char="Ø"/>
              <a:defRPr/>
            </a:pP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Analyser i </a:t>
            </a:r>
            <a:r>
              <a:rPr lang="da-DK" sz="1600" dirty="0" err="1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LIS-sporet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og fastlæggelse af brugersnitflader iht. Rubin</a:t>
            </a:r>
          </a:p>
          <a:p>
            <a:pPr marL="722313" lvl="1" indent="-265113">
              <a:buFont typeface="Wingdings" pitchFamily="2" charset="2"/>
              <a:buChar char="Ø"/>
              <a:defRPr/>
            </a:pP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Udvikling af 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APOS </a:t>
            </a:r>
            <a:r>
              <a:rPr lang="da-DK" sz="1600" dirty="0" err="1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broker</a:t>
            </a:r>
            <a:endParaRPr lang="da-DK" sz="1600" dirty="0">
              <a:solidFill>
                <a:schemeClr val="dk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22313" lvl="1" indent="-265113">
              <a:buFont typeface="Wingdings" pitchFamily="2" charset="2"/>
              <a:buChar char="Ø"/>
              <a:defRPr/>
            </a:pP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Opsætning af brugerroller samt  konkret tildeling af roller</a:t>
            </a:r>
          </a:p>
          <a:p>
            <a:pPr marL="176213" indent="-176213">
              <a:defRPr/>
            </a:pPr>
            <a:endParaRPr lang="da-DK" sz="1600" dirty="0" smtClean="0">
              <a:solidFill>
                <a:schemeClr val="dk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6213" indent="-176213">
              <a:defRPr/>
            </a:pPr>
            <a:r>
              <a:rPr lang="da-DK" sz="1600" b="1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Test og </a:t>
            </a:r>
            <a:r>
              <a:rPr lang="da-DK" sz="1600" b="1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uddannelse</a:t>
            </a:r>
          </a:p>
          <a:p>
            <a:pPr marL="722313" lvl="1" indent="-265113">
              <a:buFont typeface="Wingdings" pitchFamily="2" charset="2"/>
              <a:buChar char="Ø"/>
              <a:defRPr/>
            </a:pPr>
            <a:r>
              <a:rPr lang="da-DK" sz="1600" dirty="0" err="1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Review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af </a:t>
            </a:r>
            <a:r>
              <a:rPr lang="da-DK" sz="1600" dirty="0" err="1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testcases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og </a:t>
            </a:r>
            <a:r>
              <a:rPr lang="da-DK" sz="1600" dirty="0" err="1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hands-on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uddannelse af testere</a:t>
            </a:r>
          </a:p>
          <a:p>
            <a:pPr marL="722313" lvl="1" indent="-265113">
              <a:buFont typeface="Wingdings" pitchFamily="2" charset="2"/>
              <a:buChar char="Ø"/>
              <a:defRPr/>
            </a:pP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Bruger 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accept-test</a:t>
            </a:r>
            <a:endParaRPr lang="da-DK" sz="1600" dirty="0">
              <a:solidFill>
                <a:schemeClr val="dk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22313" lvl="1" indent="-265113">
              <a:buFont typeface="Wingdings" pitchFamily="2" charset="2"/>
              <a:buChar char="Ø"/>
              <a:defRPr/>
            </a:pP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Planlægning af </a:t>
            </a:r>
            <a:r>
              <a:rPr lang="da-DK" sz="1600" dirty="0" err="1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hands-on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uddannelsesforløb for KS centrale brugere</a:t>
            </a:r>
          </a:p>
          <a:p>
            <a:pPr marL="722313" lvl="1" indent="-265113">
              <a:buFont typeface="Wingdings" pitchFamily="2" charset="2"/>
              <a:buChar char="Ø"/>
              <a:defRPr/>
            </a:pP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Afklaring og tilpasning 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 </a:t>
            </a:r>
            <a:r>
              <a:rPr lang="da-DK" sz="1600" dirty="0" err="1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e-learningsmateriale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til 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centrale brugere</a:t>
            </a:r>
          </a:p>
          <a:p>
            <a:pPr lvl="1">
              <a:buFont typeface="Arial" pitchFamily="34" charset="0"/>
              <a:buChar char="•"/>
              <a:defRPr/>
            </a:pPr>
            <a:endParaRPr lang="da-DK" sz="1600" dirty="0">
              <a:solidFill>
                <a:schemeClr val="dk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Afklaring 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 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håndtering af enheder, der selv laver løn</a:t>
            </a:r>
            <a:endParaRPr lang="da-DK" sz="1600" dirty="0">
              <a:solidFill>
                <a:schemeClr val="dk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6213" indent="-176213">
              <a:buFont typeface="Wingdings" pitchFamily="2" charset="2"/>
              <a:buChar char="Ø"/>
              <a:defRPr/>
            </a:pP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Udarbejdelse af ’</a:t>
            </a:r>
            <a:r>
              <a:rPr lang="da-DK" sz="1600" dirty="0" err="1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cut-over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’ og 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beredskabsplan, herunder ferieplanlægning</a:t>
            </a:r>
            <a:endParaRPr lang="da-DK" sz="1600" dirty="0">
              <a:solidFill>
                <a:schemeClr val="dk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6213" indent="-176213">
              <a:buFont typeface="Wingdings" pitchFamily="2" charset="2"/>
              <a:buChar char="Ø"/>
              <a:defRPr/>
            </a:pPr>
            <a:r>
              <a:rPr lang="da-DK" sz="1600" dirty="0" err="1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Opskalering</a:t>
            </a:r>
            <a:r>
              <a:rPr lang="da-DK" sz="1600" dirty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af </a:t>
            </a:r>
            <a:r>
              <a:rPr lang="da-DK" sz="1600" dirty="0" smtClean="0">
                <a:solidFill>
                  <a:schemeClr val="dk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kommunikationsindsatsen</a:t>
            </a:r>
            <a:endParaRPr lang="da-DK" sz="1600" dirty="0">
              <a:solidFill>
                <a:schemeClr val="dk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6213" indent="-176213">
              <a:buFont typeface="Arial" pitchFamily="34" charset="0"/>
              <a:buChar char="•"/>
              <a:defRPr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8492"/>
            <a:ext cx="8229600" cy="722312"/>
          </a:xfrm>
        </p:spPr>
        <p:txBody>
          <a:bodyPr/>
          <a:lstStyle/>
          <a:p>
            <a:r>
              <a:rPr lang="da-DK" dirty="0" smtClean="0"/>
              <a:t>Hjemtagelsen – Kommende aktiviteter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/>
          <a:lstStyle/>
          <a:p>
            <a:pPr>
              <a:buNone/>
            </a:pPr>
            <a:r>
              <a:rPr lang="da-DK" sz="1600" b="1" dirty="0" smtClean="0"/>
              <a:t>Data</a:t>
            </a:r>
          </a:p>
          <a:p>
            <a:pPr>
              <a:buFont typeface="Wingdings" pitchFamily="2" charset="2"/>
              <a:buChar char="Ø"/>
            </a:pPr>
            <a:r>
              <a:rPr lang="da-DK" sz="1600" dirty="0" smtClean="0"/>
              <a:t>Elektronisk og fysisk data</a:t>
            </a:r>
          </a:p>
          <a:p>
            <a:pPr>
              <a:buNone/>
            </a:pPr>
            <a:endParaRPr lang="da-DK" sz="1600" dirty="0" smtClean="0"/>
          </a:p>
          <a:p>
            <a:pPr>
              <a:buNone/>
            </a:pPr>
            <a:r>
              <a:rPr lang="da-DK" sz="1600" b="1" dirty="0" smtClean="0"/>
              <a:t>Virksomhedsoverdragelse af KMD BPO medarbejdere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da-DK" sz="1600" dirty="0" smtClean="0">
                <a:latin typeface="Verdana" pitchFamily="34" charset="0"/>
                <a:ea typeface="Gill Sans Light"/>
                <a:cs typeface="Verdana" pitchFamily="34" charset="0"/>
              </a:rPr>
              <a:t>Medarbejderoplysninger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da-DK" sz="1600" dirty="0" smtClean="0">
                <a:latin typeface="Verdana" pitchFamily="34" charset="0"/>
                <a:ea typeface="Gill Sans Light"/>
                <a:cs typeface="Verdana" pitchFamily="34" charset="0"/>
              </a:rPr>
              <a:t>Informationsmøder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da-DK" sz="1600" dirty="0" smtClean="0"/>
              <a:t>Analyse af </a:t>
            </a:r>
            <a:r>
              <a:rPr lang="da-DK" sz="1600" dirty="0" err="1" smtClean="0"/>
              <a:t>kompetence-gap</a:t>
            </a:r>
            <a:r>
              <a:rPr lang="da-DK" sz="1600" dirty="0" smtClean="0"/>
              <a:t> samt plan for oplæring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da-DK" sz="1600" dirty="0" smtClean="0">
                <a:latin typeface="Verdana" pitchFamily="34" charset="0"/>
                <a:ea typeface="Gill Sans Light"/>
                <a:cs typeface="Verdana" pitchFamily="34" charset="0"/>
              </a:rPr>
              <a:t>Uddannelse</a:t>
            </a:r>
          </a:p>
          <a:p>
            <a:pPr marL="342900" lvl="1" indent="-342900">
              <a:buNone/>
            </a:pPr>
            <a:endParaRPr lang="da-DK" sz="1600" b="1" dirty="0" smtClean="0"/>
          </a:p>
          <a:p>
            <a:pPr>
              <a:buNone/>
            </a:pPr>
            <a:r>
              <a:rPr lang="da-DK" sz="1600" b="1" dirty="0" smtClean="0"/>
              <a:t>Modtager-organisation</a:t>
            </a:r>
          </a:p>
          <a:p>
            <a:pPr>
              <a:buFont typeface="Wingdings" pitchFamily="2" charset="2"/>
              <a:buChar char="Ø"/>
            </a:pPr>
            <a:r>
              <a:rPr lang="da-DK" sz="1600" dirty="0" smtClean="0">
                <a:latin typeface="Verdana" pitchFamily="34" charset="0"/>
                <a:ea typeface="Gill Sans Light"/>
                <a:cs typeface="Verdana" pitchFamily="34" charset="0"/>
              </a:rPr>
              <a:t>Organisering og opgavefordeling</a:t>
            </a:r>
          </a:p>
          <a:p>
            <a:pPr>
              <a:buFont typeface="Wingdings" pitchFamily="2" charset="2"/>
              <a:buChar char="Ø"/>
            </a:pPr>
            <a:r>
              <a:rPr lang="da-DK" sz="1600" dirty="0" smtClean="0">
                <a:latin typeface="Verdana" pitchFamily="34" charset="0"/>
                <a:ea typeface="Gill Sans Light"/>
                <a:cs typeface="Verdana" pitchFamily="34" charset="0"/>
              </a:rPr>
              <a:t>Processer og arbejdsgange</a:t>
            </a:r>
          </a:p>
          <a:p>
            <a:pPr>
              <a:buFont typeface="Wingdings" pitchFamily="2" charset="2"/>
              <a:buChar char="Ø"/>
            </a:pPr>
            <a:r>
              <a:rPr lang="da-DK" sz="1600" dirty="0" smtClean="0">
                <a:latin typeface="Verdana" pitchFamily="34" charset="0"/>
                <a:ea typeface="Gill Sans Light"/>
                <a:cs typeface="Verdana" pitchFamily="34" charset="0"/>
              </a:rPr>
              <a:t>Ressource- og kompetencer</a:t>
            </a:r>
          </a:p>
          <a:p>
            <a:pPr>
              <a:buFont typeface="Wingdings" pitchFamily="2" charset="2"/>
              <a:buChar char="Ø"/>
            </a:pPr>
            <a:r>
              <a:rPr lang="da-DK" sz="1600" dirty="0" smtClean="0">
                <a:latin typeface="Verdana" pitchFamily="34" charset="0"/>
                <a:ea typeface="Gill Sans Light"/>
                <a:cs typeface="Verdana" pitchFamily="34" charset="0"/>
              </a:rPr>
              <a:t>Uddannelsesbehov</a:t>
            </a:r>
          </a:p>
          <a:p>
            <a:pPr>
              <a:buFont typeface="Wingdings" pitchFamily="2" charset="2"/>
              <a:buChar char="Ø"/>
            </a:pPr>
            <a:r>
              <a:rPr lang="da-DK" sz="1600" dirty="0" smtClean="0">
                <a:latin typeface="Verdana" pitchFamily="34" charset="0"/>
                <a:ea typeface="Gill Sans Light"/>
                <a:cs typeface="Verdana" pitchFamily="34" charset="0"/>
              </a:rPr>
              <a:t>Forandringsledelse</a:t>
            </a:r>
          </a:p>
          <a:p>
            <a:pPr>
              <a:buNone/>
            </a:pPr>
            <a:endParaRPr lang="da-DK" sz="1600" b="1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52D42E7-71D4-4C11-9A71-C6E0A7F0D525}" type="datetime2">
              <a:rPr lang="da-DK" smtClean="0"/>
              <a:pPr>
                <a:defRPr/>
              </a:pPr>
              <a:t>2. februar 2015</a:t>
            </a:fld>
            <a:endParaRPr lang="da-DK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Involvering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a-DK" dirty="0" err="1" smtClean="0"/>
              <a:t>CSO-møder</a:t>
            </a:r>
            <a:endParaRPr lang="da-DK" dirty="0" smtClean="0"/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KS </a:t>
            </a:r>
            <a:r>
              <a:rPr lang="da-DK" dirty="0" err="1" smtClean="0"/>
              <a:t>MED-møder</a:t>
            </a:r>
            <a:endParaRPr lang="da-DK" dirty="0" smtClean="0"/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Præsentation af lønsystem</a:t>
            </a:r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KFF og KS følgegruppe</a:t>
            </a:r>
          </a:p>
          <a:p>
            <a:pPr>
              <a:buFont typeface="Wingdings" pitchFamily="2" charset="2"/>
              <a:buChar char="Ø"/>
            </a:pPr>
            <a:endParaRPr lang="da-DK" dirty="0" smtClean="0"/>
          </a:p>
          <a:p>
            <a:pPr>
              <a:buFont typeface="Wingdings" pitchFamily="2" charset="2"/>
              <a:buChar char="Ø"/>
            </a:pPr>
            <a:r>
              <a:rPr lang="da-DK" dirty="0" smtClean="0"/>
              <a:t>Andre forslag?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52D42E7-71D4-4C11-9A71-C6E0A7F0D525}" type="datetime2">
              <a:rPr lang="da-DK" smtClean="0"/>
              <a:pPr>
                <a:defRPr/>
              </a:pPr>
              <a:t>2. februar 2015</a:t>
            </a:fld>
            <a:endParaRPr lang="da-DK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496</Words>
  <Application>Microsoft Office PowerPoint</Application>
  <PresentationFormat>Skærmshow (4:3)</PresentationFormat>
  <Paragraphs>148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Office Theme</vt:lpstr>
      <vt:lpstr>Implementering af lønsystem  og hjemtagelse af lønadministration   </vt:lpstr>
      <vt:lpstr>Formål </vt:lpstr>
      <vt:lpstr>Omfang</vt:lpstr>
      <vt:lpstr>Programorganisation</vt:lpstr>
      <vt:lpstr>Dias nummer 5</vt:lpstr>
      <vt:lpstr>Løn - Kommende aktiviteter </vt:lpstr>
      <vt:lpstr>Hjemtagelsen – Kommende aktiviteter</vt:lpstr>
      <vt:lpstr>Involvering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Kvalitetsmodellen</dc:title>
  <dc:creator>Emil</dc:creator>
  <cp:lastModifiedBy>lbh</cp:lastModifiedBy>
  <cp:revision>66</cp:revision>
  <dcterms:created xsi:type="dcterms:W3CDTF">2011-08-08T07:39:44Z</dcterms:created>
  <dcterms:modified xsi:type="dcterms:W3CDTF">2015-02-02T12:42:07Z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ackOfficeType">
    <vt:lpwstr>growBusiness Solutions</vt:lpwstr>
  </property>
  <property fmtid="{D5CDD505-2E9C-101B-9397-08002B2CF9AE}" pid="3" name="Server">
    <vt:lpwstr>kkedoc4:8080</vt:lpwstr>
  </property>
  <property fmtid="{D5CDD505-2E9C-101B-9397-08002B2CF9AE}" pid="4" name="Protocol">
    <vt:lpwstr>off</vt:lpwstr>
  </property>
  <property fmtid="{D5CDD505-2E9C-101B-9397-08002B2CF9AE}" pid="5" name="Site">
    <vt:lpwstr>/locator.aspx</vt:lpwstr>
  </property>
  <property fmtid="{D5CDD505-2E9C-101B-9397-08002B2CF9AE}" pid="6" name="FileID">
    <vt:lpwstr>13187149</vt:lpwstr>
  </property>
  <property fmtid="{D5CDD505-2E9C-101B-9397-08002B2CF9AE}" pid="7" name="VerID">
    <vt:lpwstr>0</vt:lpwstr>
  </property>
  <property fmtid="{D5CDD505-2E9C-101B-9397-08002B2CF9AE}" pid="8" name="FilePath">
    <vt:lpwstr>\\KK-edoc-FIL01\eDocUsers\work\ks\a33x</vt:lpwstr>
  </property>
  <property fmtid="{D5CDD505-2E9C-101B-9397-08002B2CF9AE}" pid="9" name="FileName">
    <vt:lpwstr>2014-0100469-12 CSO præsentation_Lønprogrammet_180115.pptx 13187149_11919685_0.PPTX</vt:lpwstr>
  </property>
  <property fmtid="{D5CDD505-2E9C-101B-9397-08002B2CF9AE}" pid="10" name="FullFileName">
    <vt:lpwstr>\\KK-edoc-FIL01\eDocUsers\work\ks\a33x\2014-0100469-12 CSO præsentation_Lønprogrammet_180115.pptx 13187149_11919685_0.PPTX</vt:lpwstr>
  </property>
</Properties>
</file>