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851" r:id="rId4"/>
    <p:sldMasterId id="2147483884" r:id="rId5"/>
    <p:sldMasterId id="2147483886" r:id="rId6"/>
    <p:sldMasterId id="2147483888" r:id="rId7"/>
    <p:sldMasterId id="2147483751" r:id="rId8"/>
    <p:sldMasterId id="2147483852" r:id="rId9"/>
  </p:sldMasterIdLst>
  <p:notesMasterIdLst>
    <p:notesMasterId r:id="rId15"/>
  </p:notesMasterIdLst>
  <p:handoutMasterIdLst>
    <p:handoutMasterId r:id="rId16"/>
  </p:handoutMasterIdLst>
  <p:sldIdLst>
    <p:sldId id="289" r:id="rId10"/>
    <p:sldId id="291" r:id="rId11"/>
    <p:sldId id="292" r:id="rId12"/>
    <p:sldId id="290" r:id="rId13"/>
    <p:sldId id="293" r:id="rId14"/>
  </p:sldIdLst>
  <p:sldSz cx="12192000" cy="6858000"/>
  <p:notesSz cx="6858000" cy="9144000"/>
  <p:embeddedFontLst>
    <p:embeddedFont>
      <p:font typeface="KBH" panose="00000500000000000000" pitchFamily="2" charset="0"/>
      <p:regular r:id="rId17"/>
      <p:bold r:id="rId18"/>
      <p:italic r:id="rId19"/>
      <p:boldItalic r:id="rId20"/>
    </p:embeddedFont>
    <p:embeddedFont>
      <p:font typeface="KBH Black" panose="00000A00000000000000" pitchFamily="2" charset="0"/>
      <p:bold r:id="rId21"/>
      <p:italic r:id="rId22"/>
      <p:boldItalic r:id="rId23"/>
    </p:embeddedFont>
    <p:embeddedFont>
      <p:font typeface="KBH Medium" panose="00000600000000000000" pitchFamily="2" charset="0"/>
      <p:regular r:id="rId24"/>
      <p:italic r:id="rId25"/>
    </p:embeddedFont>
    <p:embeddedFont>
      <p:font typeface="KBH Tekst" panose="00000500000000000000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Forfatte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orfatter" initials="F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E2F"/>
    <a:srgbClr val="55B1BE"/>
    <a:srgbClr val="F2F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65" autoAdjust="0"/>
    <p:restoredTop sz="88523" autoAdjust="0"/>
  </p:normalViewPr>
  <p:slideViewPr>
    <p:cSldViewPr snapToGrid="0" showGuides="1">
      <p:cViewPr varScale="1">
        <p:scale>
          <a:sx n="60" d="100"/>
          <a:sy n="60" d="100"/>
        </p:scale>
        <p:origin x="7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1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commentAuthors" Target="commentAuthors.xml"/><Relationship Id="rId35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25/10/2024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66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210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1266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442186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3200726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462055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3043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2/3 billede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0187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og 1/3 billede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0943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1/3 billede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  <a:prstGeom prst="rect">
            <a:avLst/>
          </a:prstGeo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1089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343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073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2"/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1064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799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2"/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2411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2"/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6666</a:t>
            </a:r>
          </a:p>
          <a:p>
            <a:pPr lvl="6"/>
            <a:r>
              <a:rPr lang="da-DK" dirty="0"/>
              <a:t>777</a:t>
            </a:r>
          </a:p>
          <a:p>
            <a:pPr lvl="7"/>
            <a:r>
              <a:rPr lang="da-DK" dirty="0"/>
              <a:t>8888</a:t>
            </a:r>
          </a:p>
          <a:p>
            <a:pPr lvl="8"/>
            <a:r>
              <a:rPr lang="da-DK" dirty="0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9125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3681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3868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 err="1"/>
              <a:t>Sixth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6"/>
            <a:r>
              <a:rPr lang="da-DK" noProof="0" dirty="0" err="1"/>
              <a:t>Seventh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7"/>
            <a:r>
              <a:rPr lang="da-DK" noProof="0" dirty="0" err="1"/>
              <a:t>Eight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8"/>
            <a:r>
              <a:rPr lang="da-DK" noProof="0" dirty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259867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417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033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113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st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724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9985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925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751713" y="5061592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7163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5D328411-9420-C2DE-E10E-328C834DA6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751713" y="5061592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16196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00000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10617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3B12EC28-E141-4748-8822-1B02FF0A6CBB}"/>
              </a:ext>
            </a:extLst>
          </p:cNvPr>
          <p:cNvSpPr/>
          <p:nvPr userDrawn="1"/>
        </p:nvSpPr>
        <p:spPr>
          <a:xfrm>
            <a:off x="6508735" y="4793109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tx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22349091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48522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821804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5724728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126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st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3595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2/3 bille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417732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og 1/3 bille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592919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1/3 bille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5036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70919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42087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/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2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2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24709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69491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69718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/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6666</a:t>
            </a:r>
          </a:p>
          <a:p>
            <a:pPr lvl="6"/>
            <a:r>
              <a:rPr lang="da-DK" dirty="0"/>
              <a:t>777</a:t>
            </a:r>
          </a:p>
          <a:p>
            <a:pPr lvl="7"/>
            <a:r>
              <a:rPr lang="da-DK" dirty="0"/>
              <a:t>8888</a:t>
            </a:r>
          </a:p>
          <a:p>
            <a:pPr lvl="8"/>
            <a:r>
              <a:rPr lang="da-DK" dirty="0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34387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026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751713" y="5061592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7266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806200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 err="1"/>
              <a:t>Sixth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6"/>
            <a:r>
              <a:rPr lang="da-DK" noProof="0" dirty="0" err="1"/>
              <a:t>Seventh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7"/>
            <a:r>
              <a:rPr lang="da-DK" noProof="0" dirty="0" err="1"/>
              <a:t>Eight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8"/>
            <a:r>
              <a:rPr lang="da-DK" noProof="0" dirty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7785552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60325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86583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68485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65890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153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itel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5D328411-9420-C2DE-E10E-328C834DA6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751713" y="5061592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210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bg2"/>
              </a:solidFill>
            </a:endParaRP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00000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767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tx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264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3B12EC28-E141-4748-8822-1B02FF0A6CBB}"/>
              </a:ext>
            </a:extLst>
          </p:cNvPr>
          <p:cNvSpPr/>
          <p:nvPr userDrawn="1"/>
        </p:nvSpPr>
        <p:spPr>
          <a:xfrm>
            <a:off x="6508735" y="4793109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tx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283372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13" Type="http://schemas.openxmlformats.org/officeDocument/2006/relationships/tags" Target="../tags/tag11.xml"/><Relationship Id="rId3" Type="http://schemas.openxmlformats.org/officeDocument/2006/relationships/tags" Target="../tags/tag1.xml"/><Relationship Id="rId7" Type="http://schemas.openxmlformats.org/officeDocument/2006/relationships/tags" Target="../tags/tag5.xml"/><Relationship Id="rId12" Type="http://schemas.openxmlformats.org/officeDocument/2006/relationships/tags" Target="../tags/tag10.xml"/><Relationship Id="rId2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4.xml"/><Relationship Id="rId11" Type="http://schemas.openxmlformats.org/officeDocument/2006/relationships/tags" Target="../tags/tag9.xml"/><Relationship Id="rId5" Type="http://schemas.openxmlformats.org/officeDocument/2006/relationships/tags" Target="../tags/tag3.xml"/><Relationship Id="rId15" Type="http://schemas.openxmlformats.org/officeDocument/2006/relationships/tags" Target="../tags/tag13.xml"/><Relationship Id="rId10" Type="http://schemas.openxmlformats.org/officeDocument/2006/relationships/tags" Target="../tags/tag8.xml"/><Relationship Id="rId4" Type="http://schemas.openxmlformats.org/officeDocument/2006/relationships/tags" Target="../tags/tag2.xml"/><Relationship Id="rId9" Type="http://schemas.openxmlformats.org/officeDocument/2006/relationships/tags" Target="../tags/tag7.xml"/><Relationship Id="rId14" Type="http://schemas.openxmlformats.org/officeDocument/2006/relationships/tags" Target="../tags/tag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2" Type="http://schemas.openxmlformats.org/officeDocument/2006/relationships/theme" Target="../theme/theme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2" Type="http://schemas.openxmlformats.org/officeDocument/2006/relationships/theme" Target="../theme/theme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2" Type="http://schemas.openxmlformats.org/officeDocument/2006/relationships/theme" Target="../theme/theme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10" Type="http://schemas.openxmlformats.org/officeDocument/2006/relationships/tags" Target="../tags/tag47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9" Type="http://schemas.openxmlformats.org/officeDocument/2006/relationships/tags" Target="../tags/tag63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34" Type="http://schemas.openxmlformats.org/officeDocument/2006/relationships/tags" Target="../tags/tag58.xml"/><Relationship Id="rId42" Type="http://schemas.openxmlformats.org/officeDocument/2006/relationships/image" Target="../media/image5.png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33" Type="http://schemas.openxmlformats.org/officeDocument/2006/relationships/tags" Target="../tags/tag57.xml"/><Relationship Id="rId38" Type="http://schemas.openxmlformats.org/officeDocument/2006/relationships/tags" Target="../tags/tag6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29" Type="http://schemas.openxmlformats.org/officeDocument/2006/relationships/tags" Target="../tags/tag53.xml"/><Relationship Id="rId41" Type="http://schemas.openxmlformats.org/officeDocument/2006/relationships/tags" Target="../tags/tag65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32" Type="http://schemas.openxmlformats.org/officeDocument/2006/relationships/tags" Target="../tags/tag56.xml"/><Relationship Id="rId37" Type="http://schemas.openxmlformats.org/officeDocument/2006/relationships/tags" Target="../tags/tag61.xml"/><Relationship Id="rId40" Type="http://schemas.openxmlformats.org/officeDocument/2006/relationships/tags" Target="../tags/tag64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theme" Target="../theme/theme5.xml"/><Relationship Id="rId36" Type="http://schemas.openxmlformats.org/officeDocument/2006/relationships/tags" Target="../tags/tag60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31" Type="http://schemas.openxmlformats.org/officeDocument/2006/relationships/tags" Target="../tags/tag55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tags" Target="../tags/tag54.xml"/><Relationship Id="rId35" Type="http://schemas.openxmlformats.org/officeDocument/2006/relationships/tags" Target="../tags/tag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theme" Target="../theme/theme6.xml"/><Relationship Id="rId39" Type="http://schemas.openxmlformats.org/officeDocument/2006/relationships/tags" Target="../tags/tag78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34" Type="http://schemas.openxmlformats.org/officeDocument/2006/relationships/tags" Target="../tags/tag73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tags" Target="../tags/tag72.xml"/><Relationship Id="rId38" Type="http://schemas.openxmlformats.org/officeDocument/2006/relationships/tags" Target="../tags/tag77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tags" Target="../tags/tag68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tags" Target="../tags/tag71.xml"/><Relationship Id="rId37" Type="http://schemas.openxmlformats.org/officeDocument/2006/relationships/tags" Target="../tags/tag76.xml"/><Relationship Id="rId40" Type="http://schemas.openxmlformats.org/officeDocument/2006/relationships/image" Target="../media/image6.png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tags" Target="../tags/tag67.xml"/><Relationship Id="rId36" Type="http://schemas.openxmlformats.org/officeDocument/2006/relationships/tags" Target="../tags/tag75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tags" Target="../tags/tag7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tags" Target="../tags/tag66.xml"/><Relationship Id="rId30" Type="http://schemas.openxmlformats.org/officeDocument/2006/relationships/tags" Target="../tags/tag69.xml"/><Relationship Id="rId35" Type="http://schemas.openxmlformats.org/officeDocument/2006/relationships/tags" Target="../tags/tag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BB3EF079-40BC-116A-47C1-12DBA66A0B5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7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BB3EF079-40BC-116A-47C1-12DBA66A0B5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9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BB3EF079-40BC-116A-47C1-12DBA66A0B5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4382" y="1108213"/>
            <a:ext cx="8943236" cy="464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5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BB3EF079-40BC-116A-47C1-12DBA66A0B5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4383" y="1108213"/>
            <a:ext cx="8943234" cy="464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1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29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0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33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05B64091-2B16-FE56-9820-8E91C37B5A4A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3540" y="5962923"/>
            <a:ext cx="2954178" cy="57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64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813" r:id="rId2"/>
    <p:sldLayoutId id="2147483812" r:id="rId3"/>
    <p:sldLayoutId id="2147483778" r:id="rId4"/>
    <p:sldLayoutId id="2147483786" r:id="rId5"/>
    <p:sldLayoutId id="2147483787" r:id="rId6"/>
    <p:sldLayoutId id="2147483784" r:id="rId7"/>
    <p:sldLayoutId id="2147483756" r:id="rId8"/>
    <p:sldLayoutId id="2147483781" r:id="rId9"/>
    <p:sldLayoutId id="2147483779" r:id="rId10"/>
    <p:sldLayoutId id="2147483790" r:id="rId11"/>
    <p:sldLayoutId id="2147483791" r:id="rId12"/>
    <p:sldLayoutId id="2147483792" r:id="rId13"/>
    <p:sldLayoutId id="2147483793" r:id="rId14"/>
    <p:sldLayoutId id="2147483764" r:id="rId15"/>
    <p:sldLayoutId id="2147483797" r:id="rId16"/>
    <p:sldLayoutId id="2147483796" r:id="rId17"/>
    <p:sldLayoutId id="2147483795" r:id="rId18"/>
    <p:sldLayoutId id="2147483798" r:id="rId19"/>
    <p:sldLayoutId id="2147483767" r:id="rId20"/>
    <p:sldLayoutId id="2147483768" r:id="rId21"/>
    <p:sldLayoutId id="2147483805" r:id="rId22"/>
    <p:sldLayoutId id="2147483806" r:id="rId23"/>
    <p:sldLayoutId id="2147483807" r:id="rId24"/>
    <p:sldLayoutId id="2147483808" r:id="rId25"/>
    <p:sldLayoutId id="2147483809" r:id="rId26"/>
    <p:sldLayoutId id="2147483810" r:id="rId27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chemeClr val="bg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2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3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3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05B64091-2B16-FE56-9820-8E91C37B5A4A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3540" y="5962923"/>
            <a:ext cx="2954178" cy="57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7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7" r:id="rId3"/>
    <p:sldLayoutId id="2147483859" r:id="rId4"/>
    <p:sldLayoutId id="2147483860" r:id="rId5"/>
    <p:sldLayoutId id="2147483861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876" r:id="rId18"/>
    <p:sldLayoutId id="2147483877" r:id="rId19"/>
    <p:sldLayoutId id="2147483878" r:id="rId20"/>
    <p:sldLayoutId id="2147483879" r:id="rId21"/>
    <p:sldLayoutId id="2147483880" r:id="rId22"/>
    <p:sldLayoutId id="2147483881" r:id="rId23"/>
    <p:sldLayoutId id="2147483882" r:id="rId24"/>
    <p:sldLayoutId id="2147483883" r:id="rId2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chemeClr val="bg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858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FDB37-C606-3B92-C7C3-12BE65262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0C6419C3-E239-4EEC-F45C-E05EAE243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07A3D27-EFDD-4E82-DD4C-29A76DAA0E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677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166F7F-CCB6-9341-A223-6A463E8D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73E626E-C034-711C-A612-AF84A9D12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265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620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778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Forside_mørk">
  <a:themeElements>
    <a:clrScheme name="TU25">
      <a:dk1>
        <a:srgbClr val="69C8F2"/>
      </a:dk1>
      <a:lt1>
        <a:srgbClr val="FFFFFF"/>
      </a:lt1>
      <a:dk2>
        <a:srgbClr val="680B03"/>
      </a:dk2>
      <a:lt2>
        <a:srgbClr val="FEFFFF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UF_trivselu25_PPT" id="{FC6B9AE1-0074-4E9A-A8CC-DFBA2DD27158}" vid="{98E002CE-99A5-47DF-877C-ABCA01A38F38}"/>
    </a:ext>
  </a:extLst>
</a:theme>
</file>

<file path=ppt/theme/theme2.xml><?xml version="1.0" encoding="utf-8"?>
<a:theme xmlns:a="http://schemas.openxmlformats.org/drawingml/2006/main" name="Forside blå">
  <a:themeElements>
    <a:clrScheme name="TU25">
      <a:dk1>
        <a:srgbClr val="69C8F2"/>
      </a:dk1>
      <a:lt1>
        <a:srgbClr val="FFFFFF"/>
      </a:lt1>
      <a:dk2>
        <a:srgbClr val="680B03"/>
      </a:dk2>
      <a:lt2>
        <a:srgbClr val="FEFFFF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UF_trivselu25_PPT" id="{FC6B9AE1-0074-4E9A-A8CC-DFBA2DD27158}" vid="{E2B68C7A-97F0-401B-B76E-10B5358CFE96}"/>
    </a:ext>
  </a:extLst>
</a:theme>
</file>

<file path=ppt/theme/theme3.xml><?xml version="1.0" encoding="utf-8"?>
<a:theme xmlns:a="http://schemas.openxmlformats.org/drawingml/2006/main" name="sidste slide_mørk">
  <a:themeElements>
    <a:clrScheme name="TU25">
      <a:dk1>
        <a:srgbClr val="69C8F2"/>
      </a:dk1>
      <a:lt1>
        <a:srgbClr val="FFFFFF"/>
      </a:lt1>
      <a:dk2>
        <a:srgbClr val="680B03"/>
      </a:dk2>
      <a:lt2>
        <a:srgbClr val="FEFFFF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UF_trivselu25_PPT" id="{FC6B9AE1-0074-4E9A-A8CC-DFBA2DD27158}" vid="{5C586273-8C0E-4DA1-80CA-59AB02765FD9}"/>
    </a:ext>
  </a:extLst>
</a:theme>
</file>

<file path=ppt/theme/theme4.xml><?xml version="1.0" encoding="utf-8"?>
<a:theme xmlns:a="http://schemas.openxmlformats.org/drawingml/2006/main" name="sidste slide_lys">
  <a:themeElements>
    <a:clrScheme name="TU25">
      <a:dk1>
        <a:srgbClr val="69C8F2"/>
      </a:dk1>
      <a:lt1>
        <a:srgbClr val="FFFFFF"/>
      </a:lt1>
      <a:dk2>
        <a:srgbClr val="680B03"/>
      </a:dk2>
      <a:lt2>
        <a:srgbClr val="FEFFFF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UF_trivselu25_PPT" id="{FC6B9AE1-0074-4E9A-A8CC-DFBA2DD27158}" vid="{92D6941B-23E8-481F-B35E-F945741C24C1}"/>
    </a:ext>
  </a:extLst>
</a:theme>
</file>

<file path=ppt/theme/theme5.xml><?xml version="1.0" encoding="utf-8"?>
<a:theme xmlns:a="http://schemas.openxmlformats.org/drawingml/2006/main" name="Indhold_mørk">
  <a:themeElements>
    <a:clrScheme name="TU25">
      <a:dk1>
        <a:srgbClr val="69C8F2"/>
      </a:dk1>
      <a:lt1>
        <a:srgbClr val="FFFFFF"/>
      </a:lt1>
      <a:dk2>
        <a:srgbClr val="680B03"/>
      </a:dk2>
      <a:lt2>
        <a:srgbClr val="FEFFFF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UF_trivselu25_PPT" id="{FC6B9AE1-0074-4E9A-A8CC-DFBA2DD27158}" vid="{55F921DE-BC28-45CD-AF1E-91A96651F18A}"/>
    </a:ext>
  </a:extLst>
</a:theme>
</file>

<file path=ppt/theme/theme6.xml><?xml version="1.0" encoding="utf-8"?>
<a:theme xmlns:a="http://schemas.openxmlformats.org/drawingml/2006/main" name="Indhold_lys">
  <a:themeElements>
    <a:clrScheme name="TU25">
      <a:dk1>
        <a:srgbClr val="69C8F2"/>
      </a:dk1>
      <a:lt1>
        <a:srgbClr val="FFFFFF"/>
      </a:lt1>
      <a:dk2>
        <a:srgbClr val="680B03"/>
      </a:dk2>
      <a:lt2>
        <a:srgbClr val="FEFFFF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UF_trivselu25_PPT" id="{FC6B9AE1-0074-4E9A-A8CC-DFBA2DD27158}" vid="{2631FF2A-7DC5-4B80-94D9-DFD64E284675}"/>
    </a:ext>
  </a:extLst>
</a:theme>
</file>

<file path=ppt/theme/theme7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02D2FFEF29F3948879F5232F62D22F4" ma:contentTypeVersion="13" ma:contentTypeDescription="Opret et nyt dokument." ma:contentTypeScope="" ma:versionID="d7a358c6faa9ec5d914cdb3769e94628">
  <xsd:schema xmlns:xsd="http://www.w3.org/2001/XMLSchema" xmlns:xs="http://www.w3.org/2001/XMLSchema" xmlns:p="http://schemas.microsoft.com/office/2006/metadata/properties" xmlns:ns2="cf449947-11ed-45f0-bf8f-d4588c504ea8" xmlns:ns3="ea72f883-ae8b-4143-82a0-ea0960374468" xmlns:ns4="0dd46b0f-e2c7-4a31-a61e-54a1e81a6d74" targetNamespace="http://schemas.microsoft.com/office/2006/metadata/properties" ma:root="true" ma:fieldsID="73d7cd50a85105d25cf67de74b3eeb98" ns2:_="" ns3:_="" ns4:_="">
    <xsd:import namespace="cf449947-11ed-45f0-bf8f-d4588c504ea8"/>
    <xsd:import namespace="ea72f883-ae8b-4143-82a0-ea0960374468"/>
    <xsd:import namespace="0dd46b0f-e2c7-4a31-a61e-54a1e81a6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eDoc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449947-11ed-45f0-bf8f-d4588c504e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eDoc" ma:index="12" nillable="true" ma:displayName="eDoc" ma:internalName="eDoc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2f883-ae8b-4143-82a0-ea096037446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46b0f-e2c7-4a31-a61e-54a1e81a6d74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00f68d7e-96f9-4d7e-84d8-816663958e01}" ma:internalName="TaxCatchAll" ma:showField="CatchAllData" ma:web="ea72f883-ae8b-4143-82a0-ea09603744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a72f883-ae8b-4143-82a0-ea0960374468">
      <UserInfo>
        <DisplayName>Charlotte Kjær</DisplayName>
        <AccountId>49</AccountId>
        <AccountType/>
      </UserInfo>
      <UserInfo>
        <DisplayName>Lene Munck</DisplayName>
        <AccountId>69</AccountId>
        <AccountType/>
      </UserInfo>
      <UserInfo>
        <DisplayName>Nina Allin</DisplayName>
        <AccountId>504</AccountId>
        <AccountType/>
      </UserInfo>
    </SharedWithUsers>
    <eDoc xmlns="cf449947-11ed-45f0-bf8f-d4588c504ea8" xsi:nil="true"/>
    <TaxCatchAll xmlns="0dd46b0f-e2c7-4a31-a61e-54a1e81a6d74" xsi:nil="true"/>
    <lcf76f155ced4ddcb4097134ff3c332f xmlns="cf449947-11ed-45f0-bf8f-d4588c504e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59E4CC-7038-4F50-B7F5-545400012D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BE566E-4D57-4D2B-BC7F-624E8CB3AB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449947-11ed-45f0-bf8f-d4588c504ea8"/>
    <ds:schemaRef ds:uri="ea72f883-ae8b-4143-82a0-ea0960374468"/>
    <ds:schemaRef ds:uri="0dd46b0f-e2c7-4a31-a61e-54a1e81a6d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AAE049-2F16-4D62-B5F8-29DE3BB078E0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ea72f883-ae8b-4143-82a0-ea0960374468"/>
    <ds:schemaRef ds:uri="http://schemas.openxmlformats.org/package/2006/metadata/core-properties"/>
    <ds:schemaRef ds:uri="0dd46b0f-e2c7-4a31-a61e-54a1e81a6d74"/>
    <ds:schemaRef ds:uri="cf449947-11ed-45f0-bf8f-d4588c504ea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6</vt:i4>
      </vt:variant>
      <vt:variant>
        <vt:lpstr>Slidetitler</vt:lpstr>
      </vt:variant>
      <vt:variant>
        <vt:i4>5</vt:i4>
      </vt:variant>
    </vt:vector>
  </HeadingPairs>
  <TitlesOfParts>
    <vt:vector size="16" baseType="lpstr">
      <vt:lpstr>KBH Black</vt:lpstr>
      <vt:lpstr>KBH</vt:lpstr>
      <vt:lpstr>KBH Medium</vt:lpstr>
      <vt:lpstr>KBH Tekst</vt:lpstr>
      <vt:lpstr>Arial</vt:lpstr>
      <vt:lpstr>Forside_mørk</vt:lpstr>
      <vt:lpstr>Forside blå</vt:lpstr>
      <vt:lpstr>sidste slide_mørk</vt:lpstr>
      <vt:lpstr>sidste slide_lys</vt:lpstr>
      <vt:lpstr>Indhold_mørk</vt:lpstr>
      <vt:lpstr>Indhold_lys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106</cp:revision>
  <dcterms:created xsi:type="dcterms:W3CDTF">2020-12-02T13:44:28Z</dcterms:created>
  <dcterms:modified xsi:type="dcterms:W3CDTF">2024-10-25T07:59:12Z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0x010100F02D2FFEF29F3948879F5232F62D22F4</vt:lpwstr>
  </property>
</Properties>
</file>